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removePersonalInfoOnSave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77" r:id="rId6"/>
    <p:sldId id="279" r:id="rId7"/>
    <p:sldId id="280" r:id="rId8"/>
    <p:sldId id="282" r:id="rId9"/>
    <p:sldId id="281" r:id="rId10"/>
    <p:sldId id="283" r:id="rId11"/>
    <p:sldId id="284" r:id="rId12"/>
    <p:sldId id="287" r:id="rId13"/>
    <p:sldId id="288" r:id="rId14"/>
    <p:sldId id="289" r:id="rId15"/>
    <p:sldId id="295" r:id="rId16"/>
    <p:sldId id="296" r:id="rId17"/>
    <p:sldId id="290" r:id="rId18"/>
    <p:sldId id="297" r:id="rId19"/>
    <p:sldId id="298" r:id="rId20"/>
    <p:sldId id="299" r:id="rId21"/>
    <p:sldId id="300" r:id="rId22"/>
    <p:sldId id="301" r:id="rId23"/>
    <p:sldId id="302" r:id="rId24"/>
  </p:sldIdLst>
  <p:sldSz cx="12192000" cy="6858000"/>
  <p:notesSz cx="6858000" cy="9144000"/>
  <p:defaultTextStyle>
    <a:defPPr algn="r" rtl="1">
      <a:defRPr lang="he-il"/>
    </a:defPPr>
    <a:lvl1pPr marL="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ללא סגנון, רשת טבלה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ללא סגנון, ללא רשת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סגנון ביניים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7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3d2" qsCatId="3D" csTypeId="urn:microsoft.com/office/officeart/2018/5/colors/Iconchunking_neutralicon_accent2_2" csCatId="accent2" phldr="1"/>
      <dgm:spPr/>
      <dgm:t>
        <a:bodyPr rtlCol="1"/>
        <a:lstStyle/>
        <a:p>
          <a:pPr rtl="1"/>
          <a:endParaRPr lang="en-US"/>
        </a:p>
      </dgm:t>
    </dgm:pt>
    <dgm:pt modelId="{1C383F32-22E8-4F62-A3E0-BDC3D5F48992}">
      <dgm:prSet custT="1"/>
      <dgm:spPr/>
      <dgm:t>
        <a:bodyPr rtlCol="1"/>
        <a:lstStyle/>
        <a:p>
          <a:pPr algn="ctr" rtl="1">
            <a:lnSpc>
              <a:spcPct val="100000"/>
            </a:lnSpc>
            <a:defRPr cap="all"/>
          </a:pPr>
          <a:r>
            <a:rPr lang="en-US" sz="2400" b="1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Efrat </a:t>
          </a:r>
          <a:r>
            <a:rPr lang="en-US" sz="2400" b="1" cap="none" spc="0" noProof="0" dirty="0" err="1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Dahan</a:t>
          </a:r>
          <a:endParaRPr lang="en-US" sz="2400" b="1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algn="ctr" rtl="1">
            <a:lnSpc>
              <a:spcPct val="100000"/>
            </a:lnSpc>
            <a:defRPr cap="all"/>
          </a:pPr>
          <a:r>
            <a:rPr lang="en-US" sz="2400" b="1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yashan</a:t>
          </a:r>
          <a:endParaRPr lang="he-IL" sz="2400" b="1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7920A2F-3244-4159-AF04-6A1D38B7B317}" type="parTrans" cxnId="{C4CCE57E-E871-46D6-BAD5-880252C95D22}">
      <dgm:prSet/>
      <dgm:spPr/>
      <dgm:t>
        <a:bodyPr rtlCol="1"/>
        <a:lstStyle/>
        <a:p>
          <a:pPr algn="ctr" rtl="1"/>
          <a:endParaRPr lang="he-IL" sz="2400" b="1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500F72A-2C6D-4FDF-9C1D-CA691380EB0B}" type="sibTrans" cxnId="{C4CCE57E-E871-46D6-BAD5-880252C95D22}">
      <dgm:prSet/>
      <dgm:spPr/>
      <dgm:t>
        <a:bodyPr rtlCol="1"/>
        <a:lstStyle/>
        <a:p>
          <a:pPr algn="ctr" rtl="1"/>
          <a:endParaRPr lang="he-IL" sz="2400" b="1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8EDBF73-EEF1-4F92-BA9C-64FCD44F3F55}">
      <dgm:prSet custT="1"/>
      <dgm:spPr/>
      <dgm:t>
        <a:bodyPr rtlCol="1"/>
        <a:lstStyle/>
        <a:p>
          <a:pPr algn="ctr" rtl="1">
            <a:lnSpc>
              <a:spcPct val="100000"/>
            </a:lnSpc>
            <a:defRPr cap="all"/>
          </a:pPr>
          <a:r>
            <a:rPr lang="en-US" sz="2400" b="1" cap="none" spc="0" noProof="0" dirty="0" err="1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Oryan</a:t>
          </a:r>
          <a:r>
            <a:rPr lang="en-US" sz="2400" b="1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400" b="1" cap="none" spc="0" noProof="0" dirty="0" err="1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Tamsut</a:t>
          </a:r>
          <a:endParaRPr lang="he-IL" sz="2400" b="1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algn="ctr" rtl="1">
            <a:lnSpc>
              <a:spcPct val="100000"/>
            </a:lnSpc>
            <a:defRPr cap="all"/>
          </a:pPr>
          <a:r>
            <a:rPr lang="en-US" sz="2400" b="1" cap="none" spc="0" noProof="0" dirty="0" err="1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yashon</a:t>
          </a:r>
          <a:endParaRPr lang="he-IL" sz="2400" b="1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93486EC-FB28-44EF-A0A9-8C4270592BFE}" type="parTrans" cxnId="{DAD4FD04-1B17-4B32-8991-735E1BF2A282}">
      <dgm:prSet/>
      <dgm:spPr/>
      <dgm:t>
        <a:bodyPr/>
        <a:lstStyle/>
        <a:p>
          <a:pPr algn="ctr" rtl="1"/>
          <a:endParaRPr lang="he-IL" sz="2400" b="1" cap="none" spc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</a:endParaRPr>
        </a:p>
      </dgm:t>
    </dgm:pt>
    <dgm:pt modelId="{894F5F01-0F7A-4823-9F3F-0E6493E97E1E}" type="sibTrans" cxnId="{DAD4FD04-1B17-4B32-8991-735E1BF2A282}">
      <dgm:prSet/>
      <dgm:spPr/>
      <dgm:t>
        <a:bodyPr/>
        <a:lstStyle/>
        <a:p>
          <a:pPr algn="ctr" rtl="1"/>
          <a:endParaRPr lang="he-IL" sz="2400" b="1" cap="none" spc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</a:endParaRPr>
        </a:p>
      </dgm:t>
    </dgm:pt>
    <dgm:pt modelId="{B34998AB-4D75-45D4-898D-77A22A0E3CB6}">
      <dgm:prSet custT="1"/>
      <dgm:spPr/>
      <dgm:t>
        <a:bodyPr rtlCol="1"/>
        <a:lstStyle/>
        <a:p>
          <a:pPr algn="ctr" rtl="1">
            <a:lnSpc>
              <a:spcPct val="100000"/>
            </a:lnSpc>
            <a:defRPr cap="all"/>
          </a:pPr>
          <a:r>
            <a:rPr lang="en-US" sz="2400" b="1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Pnini Winegarten</a:t>
          </a:r>
        </a:p>
        <a:p>
          <a:pPr algn="ctr" rtl="1">
            <a:lnSpc>
              <a:spcPct val="100000"/>
            </a:lnSpc>
            <a:defRPr cap="all"/>
          </a:pPr>
          <a:r>
            <a:rPr lang="en-US" sz="2400" b="1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wolf</a:t>
          </a:r>
          <a:endParaRPr lang="he-IL" sz="2400" b="1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9663DD93-F36F-40DA-A881-500E688133B9}" type="parTrans" cxnId="{079A83A0-6A3E-474E-81D2-C5430115C2EF}">
      <dgm:prSet/>
      <dgm:spPr/>
      <dgm:t>
        <a:bodyPr/>
        <a:lstStyle/>
        <a:p>
          <a:pPr algn="ctr" rtl="1"/>
          <a:endParaRPr lang="he-IL" sz="2400" b="1" cap="none" spc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</a:endParaRPr>
        </a:p>
      </dgm:t>
    </dgm:pt>
    <dgm:pt modelId="{942D3B68-261C-4315-9776-5495FD3BA2E0}" type="sibTrans" cxnId="{079A83A0-6A3E-474E-81D2-C5430115C2EF}">
      <dgm:prSet/>
      <dgm:spPr/>
      <dgm:t>
        <a:bodyPr/>
        <a:lstStyle/>
        <a:p>
          <a:pPr algn="ctr" rtl="1"/>
          <a:endParaRPr lang="he-IL" sz="2400" b="1" cap="none" spc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</a:endParaRPr>
        </a:p>
      </dgm:t>
    </dgm:pt>
    <dgm:pt modelId="{5D5AE983-BE56-4922-AEDF-C6E12E702C97}">
      <dgm:prSet custT="1"/>
      <dgm:spPr/>
      <dgm:t>
        <a:bodyPr rtlCol="1"/>
        <a:lstStyle/>
        <a:p>
          <a:pPr algn="ctr" rtl="1">
            <a:lnSpc>
              <a:spcPct val="100000"/>
            </a:lnSpc>
            <a:defRPr cap="all"/>
          </a:pPr>
          <a:r>
            <a:rPr lang="en-US" sz="2400" b="1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Efrat Granit</a:t>
          </a:r>
        </a:p>
        <a:p>
          <a:pPr algn="ctr" rtl="1">
            <a:lnSpc>
              <a:spcPct val="100000"/>
            </a:lnSpc>
            <a:defRPr cap="all"/>
          </a:pPr>
          <a:r>
            <a:rPr lang="en-US" sz="2400" b="1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wolf</a:t>
          </a:r>
          <a:endParaRPr lang="he-IL" sz="2400" b="1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2436C96-2549-4F3C-A777-49851E5B8F8F}" type="parTrans" cxnId="{9BB10B33-A4E7-421B-A5C0-F4DB26359AB3}">
      <dgm:prSet/>
      <dgm:spPr/>
      <dgm:t>
        <a:bodyPr/>
        <a:lstStyle/>
        <a:p>
          <a:pPr algn="ctr" rtl="1"/>
          <a:endParaRPr lang="he-IL" sz="2400" b="1" cap="none" spc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</a:endParaRPr>
        </a:p>
      </dgm:t>
    </dgm:pt>
    <dgm:pt modelId="{71708931-CB08-4032-A425-5B3DFEAD8838}" type="sibTrans" cxnId="{9BB10B33-A4E7-421B-A5C0-F4DB26359AB3}">
      <dgm:prSet/>
      <dgm:spPr/>
      <dgm:t>
        <a:bodyPr/>
        <a:lstStyle/>
        <a:p>
          <a:pPr algn="ctr" rtl="1"/>
          <a:endParaRPr lang="he-IL" sz="2400" b="1" cap="none" spc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</a:endParaRPr>
        </a:p>
      </dgm:t>
    </dgm:pt>
    <dgm:pt modelId="{50B3CE7C-E10B-4E23-BD93-03664997C932}" type="pres">
      <dgm:prSet presAssocID="{01A66772-F185-4D58-B8BB-E9370D7A7A2B}" presName="root" presStyleCnt="0">
        <dgm:presLayoutVars>
          <dgm:dir val="rev"/>
          <dgm:resizeHandles val="exact"/>
        </dgm:presLayoutVars>
      </dgm:prSet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0" presStyleCnt="4"/>
      <dgm:spPr/>
    </dgm:pt>
    <dgm:pt modelId="{39509775-983E-4110-B989-EE2CD6514BE0}" type="pres">
      <dgm:prSet presAssocID="{1C383F32-22E8-4F62-A3E0-BDC3D5F48992}" presName="iconRect" presStyleLbl="node1" presStyleIdx="0" presStyleCnt="4" custScaleX="182037" custScaleY="18745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extLst/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0" presStyleCnt="4" custScaleX="151179" custScaleY="101594">
        <dgm:presLayoutVars>
          <dgm:chMax val="1"/>
          <dgm:chPref val="1"/>
        </dgm:presLayoutVars>
      </dgm:prSet>
      <dgm:spPr/>
    </dgm:pt>
    <dgm:pt modelId="{40EE0653-3304-41C6-B831-A906DFD0E645}" type="pres">
      <dgm:prSet presAssocID="{8500F72A-2C6D-4FDF-9C1D-CA691380EB0B}" presName="sibTrans" presStyleCnt="0"/>
      <dgm:spPr/>
    </dgm:pt>
    <dgm:pt modelId="{582D94D5-B8D6-41D1-B76C-FBEEF6FA5C4F}" type="pres">
      <dgm:prSet presAssocID="{F8EDBF73-EEF1-4F92-BA9C-64FCD44F3F55}" presName="compNode" presStyleCnt="0"/>
      <dgm:spPr/>
    </dgm:pt>
    <dgm:pt modelId="{904BF5C8-F3EC-417A-B6C5-CACB457FD3C5}" type="pres">
      <dgm:prSet presAssocID="{F8EDBF73-EEF1-4F92-BA9C-64FCD44F3F55}" presName="iconBgRect" presStyleLbl="bgShp" presStyleIdx="1" presStyleCnt="4"/>
      <dgm:spPr/>
    </dgm:pt>
    <dgm:pt modelId="{8F5BF151-A066-417C-9DA0-56DF94D2589B}" type="pres">
      <dgm:prSet presAssocID="{F8EDBF73-EEF1-4F92-BA9C-64FCD44F3F55}" presName="iconRect" presStyleLbl="node1" presStyleIdx="1" presStyleCnt="4" custScaleX="182037" custScaleY="18745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79AE77A5-0EC1-4881-AC31-346D57843B55}" type="pres">
      <dgm:prSet presAssocID="{F8EDBF73-EEF1-4F92-BA9C-64FCD44F3F55}" presName="spaceRect" presStyleCnt="0"/>
      <dgm:spPr/>
    </dgm:pt>
    <dgm:pt modelId="{946158CF-C9D4-464C-B9E2-4FEC1B62032E}" type="pres">
      <dgm:prSet presAssocID="{F8EDBF73-EEF1-4F92-BA9C-64FCD44F3F55}" presName="textRect" presStyleLbl="revTx" presStyleIdx="1" presStyleCnt="4" custScaleX="122896">
        <dgm:presLayoutVars>
          <dgm:chMax val="1"/>
          <dgm:chPref val="1"/>
        </dgm:presLayoutVars>
      </dgm:prSet>
      <dgm:spPr/>
    </dgm:pt>
    <dgm:pt modelId="{5424E60C-9F79-4C79-818C-1AF4705A2331}" type="pres">
      <dgm:prSet presAssocID="{894F5F01-0F7A-4823-9F3F-0E6493E97E1E}" presName="sibTrans" presStyleCnt="0"/>
      <dgm:spPr/>
    </dgm:pt>
    <dgm:pt modelId="{0DE54F48-000E-407B-B605-487C981861DB}" type="pres">
      <dgm:prSet presAssocID="{B34998AB-4D75-45D4-898D-77A22A0E3CB6}" presName="compNode" presStyleCnt="0"/>
      <dgm:spPr/>
    </dgm:pt>
    <dgm:pt modelId="{A921A682-31F0-40B8-ACD4-E99883B25EC8}" type="pres">
      <dgm:prSet presAssocID="{B34998AB-4D75-45D4-898D-77A22A0E3CB6}" presName="iconBgRect" presStyleLbl="bgShp" presStyleIdx="2" presStyleCnt="4"/>
      <dgm:spPr/>
    </dgm:pt>
    <dgm:pt modelId="{FBA268A6-3024-4202-B48A-801BBA771B36}" type="pres">
      <dgm:prSet presAssocID="{B34998AB-4D75-45D4-898D-77A22A0E3CB6}" presName="iconRect" presStyleLbl="node1" presStyleIdx="2" presStyleCnt="4" custScaleX="182037" custScaleY="18745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0ECD5F10-29E2-4915-94FE-6CFF06D115AF}" type="pres">
      <dgm:prSet presAssocID="{B34998AB-4D75-45D4-898D-77A22A0E3CB6}" presName="spaceRect" presStyleCnt="0"/>
      <dgm:spPr/>
    </dgm:pt>
    <dgm:pt modelId="{9C91F670-5931-49ED-8ABB-A78078CF6CF0}" type="pres">
      <dgm:prSet presAssocID="{B34998AB-4D75-45D4-898D-77A22A0E3CB6}" presName="textRect" presStyleLbl="revTx" presStyleIdx="2" presStyleCnt="4" custScaleX="157894">
        <dgm:presLayoutVars>
          <dgm:chMax val="1"/>
          <dgm:chPref val="1"/>
        </dgm:presLayoutVars>
      </dgm:prSet>
      <dgm:spPr/>
    </dgm:pt>
    <dgm:pt modelId="{555A5E0F-EC33-41B8-B325-AD23D9119662}" type="pres">
      <dgm:prSet presAssocID="{942D3B68-261C-4315-9776-5495FD3BA2E0}" presName="sibTrans" presStyleCnt="0"/>
      <dgm:spPr/>
    </dgm:pt>
    <dgm:pt modelId="{2A373AF0-F368-49CA-9032-63FB15581BF7}" type="pres">
      <dgm:prSet presAssocID="{5D5AE983-BE56-4922-AEDF-C6E12E702C97}" presName="compNode" presStyleCnt="0"/>
      <dgm:spPr/>
    </dgm:pt>
    <dgm:pt modelId="{63697AF4-1AA7-45E7-A3E6-6AFB768C9A34}" type="pres">
      <dgm:prSet presAssocID="{5D5AE983-BE56-4922-AEDF-C6E12E702C97}" presName="iconBgRect" presStyleLbl="bgShp" presStyleIdx="3" presStyleCnt="4"/>
      <dgm:spPr/>
    </dgm:pt>
    <dgm:pt modelId="{5FB5F12C-5992-4A90-927A-BD77607A7231}" type="pres">
      <dgm:prSet presAssocID="{5D5AE983-BE56-4922-AEDF-C6E12E702C97}" presName="iconRect" presStyleLbl="node1" presStyleIdx="3" presStyleCnt="4" custScaleX="182037" custScaleY="18745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7F1AAE23-3D28-49B5-A16C-5A41B1B79243}" type="pres">
      <dgm:prSet presAssocID="{5D5AE983-BE56-4922-AEDF-C6E12E702C97}" presName="spaceRect" presStyleCnt="0"/>
      <dgm:spPr/>
    </dgm:pt>
    <dgm:pt modelId="{F7929A4F-608A-450D-93DC-CDD295CD7C85}" type="pres">
      <dgm:prSet presAssocID="{5D5AE983-BE56-4922-AEDF-C6E12E702C97}" presName="textRect" presStyleLbl="revTx" presStyleIdx="3" presStyleCnt="4" custScaleX="127743">
        <dgm:presLayoutVars>
          <dgm:chMax val="1"/>
          <dgm:chPref val="1"/>
        </dgm:presLayoutVars>
      </dgm:prSet>
      <dgm:spPr/>
    </dgm:pt>
  </dgm:ptLst>
  <dgm:cxnLst>
    <dgm:cxn modelId="{DAD4FD04-1B17-4B32-8991-735E1BF2A282}" srcId="{01A66772-F185-4D58-B8BB-E9370D7A7A2B}" destId="{F8EDBF73-EEF1-4F92-BA9C-64FCD44F3F55}" srcOrd="1" destOrd="0" parTransId="{A93486EC-FB28-44EF-A0A9-8C4270592BFE}" sibTransId="{894F5F01-0F7A-4823-9F3F-0E6493E97E1E}"/>
    <dgm:cxn modelId="{9BB10B33-A4E7-421B-A5C0-F4DB26359AB3}" srcId="{01A66772-F185-4D58-B8BB-E9370D7A7A2B}" destId="{5D5AE983-BE56-4922-AEDF-C6E12E702C97}" srcOrd="3" destOrd="0" parTransId="{22436C96-2549-4F3C-A777-49851E5B8F8F}" sibTransId="{71708931-CB08-4032-A425-5B3DFEAD8838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5FE90B71-4E67-4382-8BCF-E4FB19DA6247}" type="presOf" srcId="{5D5AE983-BE56-4922-AEDF-C6E12E702C97}" destId="{F7929A4F-608A-450D-93DC-CDD295CD7C85}" srcOrd="0" destOrd="0" presId="urn:microsoft.com/office/officeart/2018/5/layout/IconCircleLabelList"/>
    <dgm:cxn modelId="{C4CCE57E-E871-46D6-BAD5-880252C95D22}" srcId="{01A66772-F185-4D58-B8BB-E9370D7A7A2B}" destId="{1C383F32-22E8-4F62-A3E0-BDC3D5F48992}" srcOrd="0" destOrd="0" parTransId="{A7920A2F-3244-4159-AF04-6A1D38B7B317}" sibTransId="{8500F72A-2C6D-4FDF-9C1D-CA691380EB0B}"/>
    <dgm:cxn modelId="{079A83A0-6A3E-474E-81D2-C5430115C2EF}" srcId="{01A66772-F185-4D58-B8BB-E9370D7A7A2B}" destId="{B34998AB-4D75-45D4-898D-77A22A0E3CB6}" srcOrd="2" destOrd="0" parTransId="{9663DD93-F36F-40DA-A881-500E688133B9}" sibTransId="{942D3B68-261C-4315-9776-5495FD3BA2E0}"/>
    <dgm:cxn modelId="{D23F2AA9-359B-4352-A68C-5C1D4EE0FD83}" type="presOf" srcId="{F8EDBF73-EEF1-4F92-BA9C-64FCD44F3F55}" destId="{946158CF-C9D4-464C-B9E2-4FEC1B62032E}" srcOrd="0" destOrd="0" presId="urn:microsoft.com/office/officeart/2018/5/layout/IconCircleLabelList"/>
    <dgm:cxn modelId="{04C8CEF7-1DCA-4237-B501-6F5E9B12731D}" type="presOf" srcId="{B34998AB-4D75-45D4-898D-77A22A0E3CB6}" destId="{9C91F670-5931-49ED-8ABB-A78078CF6CF0}" srcOrd="0" destOrd="0" presId="urn:microsoft.com/office/officeart/2018/5/layout/IconCircleLabelList"/>
    <dgm:cxn modelId="{3A7F4DB9-1469-4F58-B633-24B7EEE084D1}" type="presParOf" srcId="{50B3CE7C-E10B-4E23-BD93-03664997C932}" destId="{ECFA770B-DE2C-4683-A038-58D0FE44BC27}" srcOrd="0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  <dgm:cxn modelId="{E4B59849-B788-44AE-9F19-9E815F6AD82D}" type="presParOf" srcId="{50B3CE7C-E10B-4E23-BD93-03664997C932}" destId="{40EE0653-3304-41C6-B831-A906DFD0E645}" srcOrd="1" destOrd="0" presId="urn:microsoft.com/office/officeart/2018/5/layout/IconCircleLabelList"/>
    <dgm:cxn modelId="{9487496E-CE03-45EF-94A3-3C8979C676F3}" type="presParOf" srcId="{50B3CE7C-E10B-4E23-BD93-03664997C932}" destId="{582D94D5-B8D6-41D1-B76C-FBEEF6FA5C4F}" srcOrd="2" destOrd="0" presId="urn:microsoft.com/office/officeart/2018/5/layout/IconCircleLabelList"/>
    <dgm:cxn modelId="{CC9F42AF-0951-4B46-B222-6F817E7CA612}" type="presParOf" srcId="{582D94D5-B8D6-41D1-B76C-FBEEF6FA5C4F}" destId="{904BF5C8-F3EC-417A-B6C5-CACB457FD3C5}" srcOrd="0" destOrd="0" presId="urn:microsoft.com/office/officeart/2018/5/layout/IconCircleLabelList"/>
    <dgm:cxn modelId="{D535C764-7BA9-408B-B0CE-8FEF3AF65189}" type="presParOf" srcId="{582D94D5-B8D6-41D1-B76C-FBEEF6FA5C4F}" destId="{8F5BF151-A066-417C-9DA0-56DF94D2589B}" srcOrd="1" destOrd="0" presId="urn:microsoft.com/office/officeart/2018/5/layout/IconCircleLabelList"/>
    <dgm:cxn modelId="{E0DD2743-32EC-47E0-B69A-C445198B29FD}" type="presParOf" srcId="{582D94D5-B8D6-41D1-B76C-FBEEF6FA5C4F}" destId="{79AE77A5-0EC1-4881-AC31-346D57843B55}" srcOrd="2" destOrd="0" presId="urn:microsoft.com/office/officeart/2018/5/layout/IconCircleLabelList"/>
    <dgm:cxn modelId="{0DDD836D-5655-4E0E-ABA4-5E96143BEC3C}" type="presParOf" srcId="{582D94D5-B8D6-41D1-B76C-FBEEF6FA5C4F}" destId="{946158CF-C9D4-464C-B9E2-4FEC1B62032E}" srcOrd="3" destOrd="0" presId="urn:microsoft.com/office/officeart/2018/5/layout/IconCircleLabelList"/>
    <dgm:cxn modelId="{5C54E5AE-BDAA-48BC-8EB9-717B7B567926}" type="presParOf" srcId="{50B3CE7C-E10B-4E23-BD93-03664997C932}" destId="{5424E60C-9F79-4C79-818C-1AF4705A2331}" srcOrd="3" destOrd="0" presId="urn:microsoft.com/office/officeart/2018/5/layout/IconCircleLabelList"/>
    <dgm:cxn modelId="{CC380054-A2E1-4B0C-A881-83AC08DE1624}" type="presParOf" srcId="{50B3CE7C-E10B-4E23-BD93-03664997C932}" destId="{0DE54F48-000E-407B-B605-487C981861DB}" srcOrd="4" destOrd="0" presId="urn:microsoft.com/office/officeart/2018/5/layout/IconCircleLabelList"/>
    <dgm:cxn modelId="{19386129-EF6C-400D-B263-92D439A01A72}" type="presParOf" srcId="{0DE54F48-000E-407B-B605-487C981861DB}" destId="{A921A682-31F0-40B8-ACD4-E99883B25EC8}" srcOrd="0" destOrd="0" presId="urn:microsoft.com/office/officeart/2018/5/layout/IconCircleLabelList"/>
    <dgm:cxn modelId="{C43CC44A-C8A1-419A-8729-414A73B3FA07}" type="presParOf" srcId="{0DE54F48-000E-407B-B605-487C981861DB}" destId="{FBA268A6-3024-4202-B48A-801BBA771B36}" srcOrd="1" destOrd="0" presId="urn:microsoft.com/office/officeart/2018/5/layout/IconCircleLabelList"/>
    <dgm:cxn modelId="{5A63D2DD-142E-45DE-84B5-4D6FB57F8C6D}" type="presParOf" srcId="{0DE54F48-000E-407B-B605-487C981861DB}" destId="{0ECD5F10-29E2-4915-94FE-6CFF06D115AF}" srcOrd="2" destOrd="0" presId="urn:microsoft.com/office/officeart/2018/5/layout/IconCircleLabelList"/>
    <dgm:cxn modelId="{ACCCCCC0-88A1-4F0F-831B-E4A4E23E912A}" type="presParOf" srcId="{0DE54F48-000E-407B-B605-487C981861DB}" destId="{9C91F670-5931-49ED-8ABB-A78078CF6CF0}" srcOrd="3" destOrd="0" presId="urn:microsoft.com/office/officeart/2018/5/layout/IconCircleLabelList"/>
    <dgm:cxn modelId="{94D8FAAD-04EA-43B2-8DAC-7353605938B8}" type="presParOf" srcId="{50B3CE7C-E10B-4E23-BD93-03664997C932}" destId="{555A5E0F-EC33-41B8-B325-AD23D9119662}" srcOrd="5" destOrd="0" presId="urn:microsoft.com/office/officeart/2018/5/layout/IconCircleLabelList"/>
    <dgm:cxn modelId="{76C7A6F7-194B-4EF6-80E5-74F1EDFB2149}" type="presParOf" srcId="{50B3CE7C-E10B-4E23-BD93-03664997C932}" destId="{2A373AF0-F368-49CA-9032-63FB15581BF7}" srcOrd="6" destOrd="0" presId="urn:microsoft.com/office/officeart/2018/5/layout/IconCircleLabelList"/>
    <dgm:cxn modelId="{CBA1A4A3-A945-4F32-AAAB-02D2B6702E52}" type="presParOf" srcId="{2A373AF0-F368-49CA-9032-63FB15581BF7}" destId="{63697AF4-1AA7-45E7-A3E6-6AFB768C9A34}" srcOrd="0" destOrd="0" presId="urn:microsoft.com/office/officeart/2018/5/layout/IconCircleLabelList"/>
    <dgm:cxn modelId="{6094534B-D9A7-4670-A1DD-ECF655CB3140}" type="presParOf" srcId="{2A373AF0-F368-49CA-9032-63FB15581BF7}" destId="{5FB5F12C-5992-4A90-927A-BD77607A7231}" srcOrd="1" destOrd="0" presId="urn:microsoft.com/office/officeart/2018/5/layout/IconCircleLabelList"/>
    <dgm:cxn modelId="{1012C7DD-82D2-47C3-8873-F9A28F0DAFBC}" type="presParOf" srcId="{2A373AF0-F368-49CA-9032-63FB15581BF7}" destId="{7F1AAE23-3D28-49B5-A16C-5A41B1B79243}" srcOrd="2" destOrd="0" presId="urn:microsoft.com/office/officeart/2018/5/layout/IconCircleLabelList"/>
    <dgm:cxn modelId="{063F6C4C-DBB4-4E5D-B347-14B10CBCEBC6}" type="presParOf" srcId="{2A373AF0-F368-49CA-9032-63FB15581BF7}" destId="{F7929A4F-608A-450D-93DC-CDD295CD7C85}" srcOrd="3" destOrd="0" presId="urn:microsoft.com/office/officeart/2018/5/layout/IconCircleLabelList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93E135-77D6-48A0-8871-9BC93D705D06}">
      <dsp:nvSpPr>
        <dsp:cNvPr id="0" name=""/>
        <dsp:cNvSpPr/>
      </dsp:nvSpPr>
      <dsp:spPr>
        <a:xfrm>
          <a:off x="8605851" y="896013"/>
          <a:ext cx="1036880" cy="103688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582794" y="856836"/>
          <a:ext cx="1082995" cy="11152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839418" y="2248661"/>
          <a:ext cx="2569747" cy="917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1" anchor="t" anchorCtr="0">
          <a:noAutofit/>
        </a:bodyPr>
        <a:lstStyle/>
        <a:p>
          <a:pPr marL="0" lvl="0" indent="0" algn="ctr" defTabSz="10668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Efrat </a:t>
          </a:r>
          <a:r>
            <a:rPr lang="en-US" sz="2400" b="1" kern="1200" cap="none" spc="0" noProof="0" dirty="0" err="1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Dahan</a:t>
          </a:r>
          <a:endParaRPr lang="en-US" sz="2400" b="1" kern="1200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0" lvl="0" indent="0" algn="ctr" defTabSz="10668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yashan</a:t>
          </a:r>
          <a:endParaRPr lang="he-IL" sz="2400" b="1" kern="1200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839418" y="2248661"/>
        <a:ext cx="2569747" cy="917227"/>
      </dsp:txXfrm>
    </dsp:sp>
    <dsp:sp modelId="{904BF5C8-F3EC-417A-B6C5-CACB457FD3C5}">
      <dsp:nvSpPr>
        <dsp:cNvPr id="0" name=""/>
        <dsp:cNvSpPr/>
      </dsp:nvSpPr>
      <dsp:spPr>
        <a:xfrm>
          <a:off x="5979016" y="899610"/>
          <a:ext cx="1036880" cy="103688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F5BF151-A066-417C-9DA0-56DF94D2589B}">
      <dsp:nvSpPr>
        <dsp:cNvPr id="0" name=""/>
        <dsp:cNvSpPr/>
      </dsp:nvSpPr>
      <dsp:spPr>
        <a:xfrm>
          <a:off x="5955958" y="860433"/>
          <a:ext cx="1082995" cy="11152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46158CF-C9D4-464C-B9E2-4FEC1B62032E}">
      <dsp:nvSpPr>
        <dsp:cNvPr id="0" name=""/>
        <dsp:cNvSpPr/>
      </dsp:nvSpPr>
      <dsp:spPr>
        <a:xfrm>
          <a:off x="5452960" y="2259454"/>
          <a:ext cx="2088991" cy="902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1" anchor="t" anchorCtr="0">
          <a:noAutofit/>
        </a:bodyPr>
        <a:lstStyle/>
        <a:p>
          <a:pPr marL="0" lvl="0" indent="0" algn="ctr" defTabSz="10668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cap="none" spc="0" noProof="0" dirty="0" err="1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Oryan</a:t>
          </a:r>
          <a:r>
            <a:rPr lang="en-US" sz="2400" b="1" kern="1200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400" b="1" kern="1200" cap="none" spc="0" noProof="0" dirty="0" err="1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Tamsut</a:t>
          </a:r>
          <a:endParaRPr lang="he-IL" sz="2400" b="1" kern="1200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0" lvl="0" indent="0" algn="ctr" defTabSz="10668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cap="none" spc="0" noProof="0" dirty="0" err="1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yashon</a:t>
          </a:r>
          <a:endParaRPr lang="he-IL" sz="2400" b="1" kern="1200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452960" y="2259454"/>
        <a:ext cx="2088991" cy="902836"/>
      </dsp:txXfrm>
    </dsp:sp>
    <dsp:sp modelId="{A921A682-31F0-40B8-ACD4-E99883B25EC8}">
      <dsp:nvSpPr>
        <dsp:cNvPr id="0" name=""/>
        <dsp:cNvSpPr/>
      </dsp:nvSpPr>
      <dsp:spPr>
        <a:xfrm>
          <a:off x="3295109" y="899610"/>
          <a:ext cx="1036880" cy="103688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FBA268A6-3024-4202-B48A-801BBA771B36}">
      <dsp:nvSpPr>
        <dsp:cNvPr id="0" name=""/>
        <dsp:cNvSpPr/>
      </dsp:nvSpPr>
      <dsp:spPr>
        <a:xfrm>
          <a:off x="3272052" y="860433"/>
          <a:ext cx="1082995" cy="11152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C91F670-5931-49ED-8ABB-A78078CF6CF0}">
      <dsp:nvSpPr>
        <dsp:cNvPr id="0" name=""/>
        <dsp:cNvSpPr/>
      </dsp:nvSpPr>
      <dsp:spPr>
        <a:xfrm>
          <a:off x="2471605" y="2259454"/>
          <a:ext cx="2683889" cy="902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1" anchor="t" anchorCtr="0">
          <a:noAutofit/>
        </a:bodyPr>
        <a:lstStyle/>
        <a:p>
          <a:pPr marL="0" lvl="0" indent="0" algn="ctr" defTabSz="10668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Pnini Winegarten</a:t>
          </a:r>
        </a:p>
        <a:p>
          <a:pPr marL="0" lvl="0" indent="0" algn="ctr" defTabSz="10668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wolf</a:t>
          </a:r>
          <a:endParaRPr lang="he-IL" sz="2400" b="1" kern="1200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471605" y="2259454"/>
        <a:ext cx="2683889" cy="902836"/>
      </dsp:txXfrm>
    </dsp:sp>
    <dsp:sp modelId="{63697AF4-1AA7-45E7-A3E6-6AFB768C9A34}">
      <dsp:nvSpPr>
        <dsp:cNvPr id="0" name=""/>
        <dsp:cNvSpPr/>
      </dsp:nvSpPr>
      <dsp:spPr>
        <a:xfrm>
          <a:off x="570008" y="899610"/>
          <a:ext cx="1036880" cy="103688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5FB5F12C-5992-4A90-927A-BD77607A7231}">
      <dsp:nvSpPr>
        <dsp:cNvPr id="0" name=""/>
        <dsp:cNvSpPr/>
      </dsp:nvSpPr>
      <dsp:spPr>
        <a:xfrm>
          <a:off x="546950" y="860433"/>
          <a:ext cx="1082995" cy="11152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929A4F-608A-450D-93DC-CDD295CD7C85}">
      <dsp:nvSpPr>
        <dsp:cNvPr id="0" name=""/>
        <dsp:cNvSpPr/>
      </dsp:nvSpPr>
      <dsp:spPr>
        <a:xfrm>
          <a:off x="2757" y="2259454"/>
          <a:ext cx="2171381" cy="902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1" anchor="t" anchorCtr="0">
          <a:noAutofit/>
        </a:bodyPr>
        <a:lstStyle/>
        <a:p>
          <a:pPr marL="0" lvl="0" indent="0" algn="ctr" defTabSz="10668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Efrat Granit</a:t>
          </a:r>
        </a:p>
        <a:p>
          <a:pPr marL="0" lvl="0" indent="0" algn="ctr" defTabSz="1066800" rtl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cap="none" spc="0" noProof="0" dirty="0">
              <a:ln w="22225">
                <a:noFill/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entury Gothic" panose="020B0502020202020204" pitchFamily="34" charset="0"/>
              <a:ea typeface="Tahoma" panose="020B0604030504040204" pitchFamily="34" charset="0"/>
              <a:cs typeface="Tahoma" panose="020B0604030504040204" pitchFamily="34" charset="0"/>
            </a:rPr>
            <a:t>wolf</a:t>
          </a:r>
          <a:endParaRPr lang="he-IL" sz="2400" b="1" kern="1200" cap="none" spc="0" noProof="0" dirty="0">
            <a:ln w="22225">
              <a:noFill/>
              <a:prstDash val="solid"/>
            </a:ln>
            <a:solidFill>
              <a:schemeClr val="accent1">
                <a:lumMod val="75000"/>
              </a:schemeClr>
            </a:soli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latin typeface="Century Gothic" panose="020B050202020202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2757" y="2259454"/>
        <a:ext cx="2171381" cy="9028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רשימת תוויות מעגלית של סמלים"/>
  <dgm:desc val="משמש כדי להציג קטעי מידע לא רציפים או מקובצים שמלווים ברכיבים חזותיים קשורים. פועל באופן הטוב ביותר עם סמלים או תמונות קטנות עם כיתוב טקסט קצר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r" rtl="1"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016416FC-43B9-4306-A456-B11DCD73D032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ג'/אלול/תשפ"א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FB53ADFC-ABB8-401A-BB24-33FDAFEDCEBD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‹#›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jpe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B04DC207-6933-4158-AE0F-AEC727BFF656}" type="datetime1">
              <a:rPr lang="he-IL" smtClean="0"/>
              <a:pPr/>
              <a:t>ג'/אלול/תשפ"א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 dirty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B725628-3A68-42F4-BA86-981817953149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10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1890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5627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12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920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13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71180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14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2902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15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4262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16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5063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17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9258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18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5733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19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8785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2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20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17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3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237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4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14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5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352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6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6255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7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93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8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162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4B725628-3A68-42F4-BA86-981817953149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9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530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מלבן 9"/>
          <p:cNvSpPr/>
          <p:nvPr/>
        </p:nvSpPr>
        <p:spPr>
          <a:xfrm flipH="1"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אליפסה 5"/>
          <p:cNvSpPr/>
          <p:nvPr/>
        </p:nvSpPr>
        <p:spPr>
          <a:xfrm flipH="1">
            <a:off x="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 flipH="1">
            <a:off x="3962400" y="4960137"/>
            <a:ext cx="7772400" cy="1463040"/>
          </a:xfrm>
        </p:spPr>
        <p:txBody>
          <a:bodyPr rtlCol="1" anchor="ctr">
            <a:normAutofit/>
          </a:bodyPr>
          <a:lstStyle>
            <a:lvl1pPr algn="l" rtl="1">
              <a:defRPr sz="5000" spc="2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381000" y="4960137"/>
            <a:ext cx="3200400" cy="1463040"/>
          </a:xfrm>
        </p:spPr>
        <p:txBody>
          <a:bodyPr lIns="91440" rIns="91440" rtlCol="1" anchor="ctr">
            <a:normAutofit/>
          </a:bodyPr>
          <a:lstStyle>
            <a:lvl1pPr marL="0" indent="0" algn="r" rtl="1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 sz="1800"/>
            </a:lvl2pPr>
            <a:lvl3pPr marL="914400" indent="0" algn="ctr" rtl="1">
              <a:buNone/>
              <a:defRPr sz="1800"/>
            </a:lvl3pPr>
            <a:lvl4pPr marL="1371600" indent="0" algn="ctr" rtl="1">
              <a:buNone/>
              <a:defRPr sz="1800"/>
            </a:lvl4pPr>
            <a:lvl5pPr marL="1828800" indent="0" algn="ctr" rtl="1">
              <a:buNone/>
              <a:defRPr sz="1800"/>
            </a:lvl5pPr>
            <a:lvl6pPr marL="2286000" indent="0" algn="ctr" rtl="1">
              <a:buNone/>
              <a:defRPr sz="1800"/>
            </a:lvl6pPr>
            <a:lvl7pPr marL="2743200" indent="0" algn="ctr" rtl="1">
              <a:buNone/>
              <a:defRPr sz="1800"/>
            </a:lvl7pPr>
            <a:lvl8pPr marL="3200400" indent="0" algn="ctr" rtl="1">
              <a:buNone/>
              <a:defRPr sz="1800"/>
            </a:lvl8pPr>
            <a:lvl9pPr marL="3657600" indent="0" algn="ctr" rtl="1">
              <a:buNone/>
              <a:defRPr sz="1800"/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9013728" y="6470704"/>
            <a:ext cx="2154143" cy="27432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41B3943-1EAC-49AD-9FE1-0C76E29DC148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1447609" y="6470704"/>
            <a:ext cx="5901459" cy="274320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381000" y="6470704"/>
            <a:ext cx="973667" cy="27432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FAB73BC-B049-4115-A692-8D63A059BFB8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cxnSp>
        <p:nvCxnSpPr>
          <p:cNvPr id="8" name="מחבר ישר 7"/>
          <p:cNvCxnSpPr>
            <a:cxnSpLocks/>
          </p:cNvCxnSpPr>
          <p:nvPr/>
        </p:nvCxnSpPr>
        <p:spPr>
          <a:xfrm flipH="1" flipV="1">
            <a:off x="3805157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447800" y="585216"/>
            <a:ext cx="9720072" cy="1499616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1447799" y="2286000"/>
            <a:ext cx="9720073" cy="4023360"/>
          </a:xfrm>
        </p:spPr>
        <p:txBody>
          <a:bodyPr vert="eaVert"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/>
              <a:t>ערוך סגנונות טקסט של תבנית בסיס</a:t>
            </a:r>
          </a:p>
          <a:p>
            <a:pPr lvl="1" rtl="1"/>
            <a:r>
              <a:rPr lang="he-IL" noProof="0"/>
              <a:t>רמה שניה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9013728" y="6470704"/>
            <a:ext cx="2154143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C632068F-DDDE-46BE-AD92-706072D2095F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1447609" y="6470704"/>
            <a:ext cx="5901459" cy="274320"/>
          </a:xfrm>
        </p:spPr>
        <p:txBody>
          <a:bodyPr rtlCol="1"/>
          <a:lstStyle>
            <a:lvl1pPr algn="l" rtl="1">
              <a:defRPr/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381000" y="6470704"/>
            <a:ext cx="973667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4FAB73BC-B049-4115-A692-8D63A059BFB8}" type="slidenum">
              <a:rPr lang="he-IL" noProof="0" smtClean="0"/>
              <a:pPr/>
              <a:t>‹#›</a:t>
            </a:fld>
            <a:endParaRPr lang="he-IL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 flipH="1">
            <a:off x="838199" y="762000"/>
            <a:ext cx="2628900" cy="5410200"/>
          </a:xfrm>
        </p:spPr>
        <p:txBody>
          <a:bodyPr vert="vert270" lIns="45720" tIns="91440" rIns="45720" bIns="91440" rtlCol="1"/>
          <a:lstStyle>
            <a:lvl1pPr algn="r" rtl="1">
              <a:defRPr/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3619499" y="762000"/>
            <a:ext cx="7581900" cy="5410200"/>
          </a:xfrm>
        </p:spPr>
        <p:txBody>
          <a:bodyPr vert="vert270"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/>
              <a:t>ערוך סגנונות טקסט של תבנית בסיס</a:t>
            </a:r>
          </a:p>
          <a:p>
            <a:pPr lvl="1" rtl="1"/>
            <a:r>
              <a:rPr lang="he-IL" noProof="0"/>
              <a:t>רמה שניה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9013728" y="6470704"/>
            <a:ext cx="2154143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F938A22A-D034-43EB-B8A3-EB25E2072578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1447609" y="6470704"/>
            <a:ext cx="5901459" cy="274320"/>
          </a:xfrm>
        </p:spPr>
        <p:txBody>
          <a:bodyPr rtlCol="1"/>
          <a:lstStyle>
            <a:lvl1pPr algn="l" rtl="1">
              <a:defRPr/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381000" y="6470704"/>
            <a:ext cx="973667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4FAB73BC-B049-4115-A692-8D63A059BFB8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cxnSp>
        <p:nvCxnSpPr>
          <p:cNvPr id="7" name="מחבר ישר 6"/>
          <p:cNvCxnSpPr>
            <a:cxnSpLocks/>
          </p:cNvCxnSpPr>
          <p:nvPr/>
        </p:nvCxnSpPr>
        <p:spPr>
          <a:xfrm rot="16200000" flipH="1" flipV="1">
            <a:off x="21336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447800" y="585216"/>
            <a:ext cx="9720072" cy="1499616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1447799" y="2286000"/>
            <a:ext cx="9720073" cy="4023360"/>
          </a:xfrm>
        </p:spPr>
        <p:txBody>
          <a:bodyPr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/>
              <a:t>ערוך סגנונות טקסט של תבנית בסיס</a:t>
            </a:r>
          </a:p>
          <a:p>
            <a:pPr lvl="1" rtl="1"/>
            <a:r>
              <a:rPr lang="he-IL" noProof="0"/>
              <a:t>רמה שניה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9013728" y="6470704"/>
            <a:ext cx="2154143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C6B02332-4215-4042-BCB8-40382AA98902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1447609" y="6470704"/>
            <a:ext cx="5901459" cy="274320"/>
          </a:xfrm>
        </p:spPr>
        <p:txBody>
          <a:bodyPr rtlCol="1"/>
          <a:lstStyle>
            <a:lvl1pPr algn="l" rtl="1">
              <a:defRPr/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381000" y="6470704"/>
            <a:ext cx="973667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4FAB73BC-B049-4115-A692-8D63A059BFB8}" type="slidenum">
              <a:rPr lang="he-IL" noProof="0" smtClean="0"/>
              <a:pPr/>
              <a:t>‹#›</a:t>
            </a:fld>
            <a:endParaRPr lang="he-IL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לבן 8"/>
          <p:cNvSpPr/>
          <p:nvPr/>
        </p:nvSpPr>
        <p:spPr>
          <a:xfrm flipH="1"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אליפסה 5"/>
          <p:cNvSpPr/>
          <p:nvPr/>
        </p:nvSpPr>
        <p:spPr>
          <a:xfrm flipH="1">
            <a:off x="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3962400" y="4960137"/>
            <a:ext cx="7772400" cy="1463040"/>
          </a:xfrm>
        </p:spPr>
        <p:txBody>
          <a:bodyPr rtlCol="1" anchor="ctr">
            <a:normAutofit/>
          </a:bodyPr>
          <a:lstStyle>
            <a:lvl1pPr algn="l" rtl="1">
              <a:defRPr sz="5000" b="0" spc="2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381000" y="4960137"/>
            <a:ext cx="3200400" cy="1463040"/>
          </a:xfrm>
        </p:spPr>
        <p:txBody>
          <a:bodyPr lIns="91440" rIns="91440" rtlCol="1" anchor="ctr">
            <a:normAutofit/>
          </a:bodyPr>
          <a:lstStyle>
            <a:lvl1pPr marL="0" indent="0" algn="r" rtl="1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he-IL" noProof="0"/>
              <a:t>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9013728" y="6470704"/>
            <a:ext cx="2154143" cy="27432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9015FE9-9749-41BD-814D-7047DF7BC716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1447609" y="6470704"/>
            <a:ext cx="5901459" cy="274320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381000" y="6470704"/>
            <a:ext cx="973667" cy="27432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FAB73BC-B049-4115-A692-8D63A059BFB8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cxnSp>
        <p:nvCxnSpPr>
          <p:cNvPr id="8" name="מחבר ישר 7"/>
          <p:cNvCxnSpPr>
            <a:cxnSpLocks/>
          </p:cNvCxnSpPr>
          <p:nvPr/>
        </p:nvCxnSpPr>
        <p:spPr>
          <a:xfrm flipH="1" flipV="1">
            <a:off x="3805157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447800" y="585216"/>
            <a:ext cx="9720072" cy="1499616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 flipH="1">
            <a:off x="6412993" y="2286000"/>
            <a:ext cx="4754880" cy="4023360"/>
          </a:xfrm>
        </p:spPr>
        <p:txBody>
          <a:bodyPr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/>
              <a:t>ערוך סגנונות טקסט של תבנית בסיס</a:t>
            </a:r>
          </a:p>
          <a:p>
            <a:pPr lvl="1" rtl="1"/>
            <a:r>
              <a:rPr lang="he-IL" noProof="0"/>
              <a:t>רמה שניה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1447800" y="2286000"/>
            <a:ext cx="4754880" cy="4023360"/>
          </a:xfrm>
        </p:spPr>
        <p:txBody>
          <a:bodyPr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/>
              <a:t>ערוך סגנונות טקסט של תבנית בסיס</a:t>
            </a:r>
          </a:p>
          <a:p>
            <a:pPr lvl="1" rtl="1"/>
            <a:r>
              <a:rPr lang="he-IL" noProof="0"/>
              <a:t>רמה שניה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9013728" y="6470704"/>
            <a:ext cx="2154143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0E14D94A-A912-459F-BAC7-1B46B2FDA989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1447609" y="6470704"/>
            <a:ext cx="5901459" cy="274320"/>
          </a:xfrm>
        </p:spPr>
        <p:txBody>
          <a:bodyPr rtlCol="1"/>
          <a:lstStyle>
            <a:lvl1pPr algn="l" rtl="1">
              <a:defRPr/>
            </a:lvl1pPr>
          </a:lstStyle>
          <a:p>
            <a:endParaRPr lang="he-IL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381000" y="6470704"/>
            <a:ext cx="973667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4FAB73BC-B049-4115-A692-8D63A059BFB8}" type="slidenum">
              <a:rPr lang="he-IL" noProof="0" smtClean="0"/>
              <a:pPr/>
              <a:t>‹#›</a:t>
            </a:fld>
            <a:endParaRPr lang="he-IL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כותרת 9"/>
          <p:cNvSpPr>
            <a:spLocks noGrp="1"/>
          </p:cNvSpPr>
          <p:nvPr>
            <p:ph type="title"/>
          </p:nvPr>
        </p:nvSpPr>
        <p:spPr>
          <a:xfrm flipH="1">
            <a:off x="1447800" y="585216"/>
            <a:ext cx="9720072" cy="1499616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6412992" y="2179636"/>
            <a:ext cx="4754880" cy="822960"/>
          </a:xfrm>
        </p:spPr>
        <p:txBody>
          <a:bodyPr lIns="137160" rIns="137160" rtlCol="1" anchor="ctr">
            <a:normAutofit/>
          </a:bodyPr>
          <a:lstStyle>
            <a:lvl1pPr marL="0" indent="0" algn="r" rtl="1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6412992" y="2967788"/>
            <a:ext cx="4754880" cy="334157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ערוך סגנונות טקסט של תבנית בסיס</a:t>
            </a:r>
          </a:p>
          <a:p>
            <a:pPr lvl="1" rtl="1"/>
            <a:r>
              <a:rPr lang="he-IL" noProof="0"/>
              <a:t>רמה שניה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</a:p>
        </p:txBody>
      </p:sp>
      <p:sp>
        <p:nvSpPr>
          <p:cNvPr id="2" name="מציין מיקום טקסט 4">
            <a:extLst>
              <a:ext uri="{FF2B5EF4-FFF2-40B4-BE49-F238E27FC236}">
                <a16:creationId xmlns:a16="http://schemas.microsoft.com/office/drawing/2014/main" id="{2B158428-2340-46B8-B34F-B6C04ECA0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flipH="1">
            <a:off x="1451360" y="2170400"/>
            <a:ext cx="4754880" cy="822960"/>
          </a:xfrm>
        </p:spPr>
        <p:txBody>
          <a:bodyPr lIns="137160" rIns="137160" rtlCol="1" anchor="ctr">
            <a:normAutofit/>
          </a:bodyPr>
          <a:lstStyle>
            <a:lvl1pPr marL="0" indent="0" algn="r" rtl="1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 flipH="1">
            <a:off x="1446232" y="2967788"/>
            <a:ext cx="4754880" cy="334157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ערוך סגנונות טקסט של תבנית בסיס</a:t>
            </a:r>
          </a:p>
          <a:p>
            <a:pPr lvl="1" rtl="1"/>
            <a:r>
              <a:rPr lang="he-IL" noProof="0"/>
              <a:t>רמה שניה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9013728" y="6470704"/>
            <a:ext cx="2154143" cy="27432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F53E1731-6014-4518-91DF-DD2EA33DFCFE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1447609" y="6470704"/>
            <a:ext cx="5901459" cy="274320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dirty="0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381000" y="6470704"/>
            <a:ext cx="973667" cy="27432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FAB73BC-B049-4115-A692-8D63A059BFB8}" type="slidenum">
              <a:rPr lang="he-IL" noProof="0" smtClean="0"/>
              <a:pPr/>
              <a:t>‹#›</a:t>
            </a:fld>
            <a:endParaRPr lang="he-IL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447800" y="585216"/>
            <a:ext cx="9720072" cy="1499616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9013728" y="6470704"/>
            <a:ext cx="2154143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81E4626A-FCFF-4681-A933-9F4B0F4CF0BF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1447609" y="6470704"/>
            <a:ext cx="5901459" cy="274320"/>
          </a:xfrm>
        </p:spPr>
        <p:txBody>
          <a:bodyPr rtlCol="1"/>
          <a:lstStyle>
            <a:lvl1pPr algn="l" rtl="1">
              <a:defRPr/>
            </a:lvl1pPr>
          </a:lstStyle>
          <a:p>
            <a:endParaRPr lang="he-IL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381000" y="6470704"/>
            <a:ext cx="973667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4FAB73BC-B049-4115-A692-8D63A059BFB8}" type="slidenum">
              <a:rPr lang="he-IL" noProof="0" smtClean="0"/>
              <a:pPr/>
              <a:t>‹#›</a:t>
            </a:fld>
            <a:endParaRPr lang="he-IL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 flipH="1">
            <a:off x="9013728" y="6470704"/>
            <a:ext cx="2154143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2EAB6B8B-883E-424E-ADFA-26E073480727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 flipH="1">
            <a:off x="1447609" y="6470704"/>
            <a:ext cx="5901459" cy="274320"/>
          </a:xfrm>
        </p:spPr>
        <p:txBody>
          <a:bodyPr rtlCol="1"/>
          <a:lstStyle>
            <a:lvl1pPr algn="l" rtl="1">
              <a:defRPr/>
            </a:lvl1pPr>
          </a:lstStyle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 flipH="1">
            <a:off x="381000" y="6470704"/>
            <a:ext cx="973667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4FAB73BC-B049-4115-A692-8D63A059BFB8}" type="slidenum">
              <a:rPr lang="he-IL" noProof="0" smtClean="0"/>
              <a:pPr/>
              <a:t>‹#›</a:t>
            </a:fld>
            <a:endParaRPr lang="he-IL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כותרת 7"/>
          <p:cNvSpPr>
            <a:spLocks noGrp="1"/>
          </p:cNvSpPr>
          <p:nvPr>
            <p:ph type="title"/>
          </p:nvPr>
        </p:nvSpPr>
        <p:spPr>
          <a:xfrm flipH="1">
            <a:off x="6778752" y="471509"/>
            <a:ext cx="4389120" cy="1737360"/>
          </a:xfrm>
        </p:spPr>
        <p:txBody>
          <a:bodyPr rtlCol="1">
            <a:noAutofit/>
          </a:bodyPr>
          <a:lstStyle>
            <a:lvl1pPr algn="r" rtl="1">
              <a:lnSpc>
                <a:spcPct val="80000"/>
              </a:lnSpc>
              <a:defRPr sz="4000"/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798576" y="822960"/>
            <a:ext cx="5678424" cy="5184648"/>
          </a:xfrm>
        </p:spPr>
        <p:txBody>
          <a:bodyPr rtlCol="1"/>
          <a:lstStyle>
            <a:lvl1pPr algn="r" rtl="1">
              <a:defRPr sz="2400"/>
            </a:lvl1pPr>
            <a:lvl2pPr algn="r" rtl="1">
              <a:defRPr sz="2000"/>
            </a:lvl2pPr>
            <a:lvl3pPr algn="r" rtl="1">
              <a:defRPr sz="1600"/>
            </a:lvl3pPr>
            <a:lvl4pPr algn="r" rtl="1">
              <a:defRPr sz="1600"/>
            </a:lvl4pPr>
            <a:lvl5pPr algn="r" rtl="1">
              <a:defRPr sz="1600"/>
            </a:lvl5pPr>
            <a:lvl6pPr algn="r" rtl="1">
              <a:defRPr sz="1600"/>
            </a:lvl6pPr>
            <a:lvl7pPr algn="r" rtl="1">
              <a:defRPr sz="1600"/>
            </a:lvl7pPr>
            <a:lvl8pPr algn="r" rtl="1">
              <a:defRPr sz="1600"/>
            </a:lvl8pPr>
            <a:lvl9pPr algn="r" rtl="1">
              <a:defRPr sz="1600"/>
            </a:lvl9pPr>
          </a:lstStyle>
          <a:p>
            <a:pPr lvl="0" rtl="1"/>
            <a:r>
              <a:rPr lang="he-IL" noProof="0"/>
              <a:t>ערוך סגנונות טקסט של תבנית בסיס</a:t>
            </a:r>
          </a:p>
          <a:p>
            <a:pPr lvl="1" rtl="1"/>
            <a:r>
              <a:rPr lang="he-IL" noProof="0"/>
              <a:t>רמה שניה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6778752" y="2257506"/>
            <a:ext cx="4389120" cy="3762294"/>
          </a:xfrm>
        </p:spPr>
        <p:txBody>
          <a:bodyPr lIns="91440" rIns="91440" rtlCol="1">
            <a:normAutofit/>
          </a:bodyPr>
          <a:lstStyle>
            <a:lvl1pPr marL="0" indent="0" algn="r" rtl="1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9013728" y="6470704"/>
            <a:ext cx="2154143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C9FEC221-D197-4F57-926A-4CDBB4BF5AD7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1447609" y="6470704"/>
            <a:ext cx="5901459" cy="274320"/>
          </a:xfrm>
        </p:spPr>
        <p:txBody>
          <a:bodyPr rtlCol="1"/>
          <a:lstStyle>
            <a:lvl1pPr algn="l" rtl="1">
              <a:defRPr/>
            </a:lvl1pPr>
          </a:lstStyle>
          <a:p>
            <a:endParaRPr lang="he-IL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381000" y="6470704"/>
            <a:ext cx="973667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4FAB73BC-B049-4115-A692-8D63A059BFB8}" type="slidenum">
              <a:rPr lang="he-IL" noProof="0" smtClean="0"/>
              <a:pPr/>
              <a:t>‹#›</a:t>
            </a:fld>
            <a:endParaRPr lang="he-IL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3962400" y="4960138"/>
            <a:ext cx="7772400" cy="1463040"/>
          </a:xfrm>
        </p:spPr>
        <p:txBody>
          <a:bodyPr rtlCol="1" anchor="ctr">
            <a:normAutofit/>
          </a:bodyPr>
          <a:lstStyle>
            <a:lvl1pPr algn="l" rtl="1">
              <a:defRPr sz="5000" spc="200" baseline="0"/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3048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1" anchor="t"/>
          <a:lstStyle>
            <a:lvl1pPr marL="0" indent="0" algn="r" rtl="1">
              <a:buNone/>
              <a:defRPr sz="3200"/>
            </a:lvl1pPr>
            <a:lvl2pPr marL="457200" indent="0" algn="r" rtl="1">
              <a:buNone/>
              <a:defRPr sz="2800"/>
            </a:lvl2pPr>
            <a:lvl3pPr marL="914400" indent="0" algn="r" rtl="1">
              <a:buNone/>
              <a:defRPr sz="2400"/>
            </a:lvl3pPr>
            <a:lvl4pPr marL="1371600" indent="0" algn="r" rtl="1">
              <a:buNone/>
              <a:defRPr sz="2000"/>
            </a:lvl4pPr>
            <a:lvl5pPr marL="1828800" indent="0" algn="r" rtl="1">
              <a:buNone/>
              <a:defRPr sz="2000"/>
            </a:lvl5pPr>
            <a:lvl6pPr marL="2286000" indent="0" algn="r" rtl="1">
              <a:buNone/>
              <a:defRPr sz="2000"/>
            </a:lvl6pPr>
            <a:lvl7pPr marL="2743200" indent="0" algn="r" rtl="1">
              <a:buNone/>
              <a:defRPr sz="2000"/>
            </a:lvl7pPr>
            <a:lvl8pPr marL="3200400" indent="0" algn="r" rtl="1">
              <a:buNone/>
              <a:defRPr sz="2000"/>
            </a:lvl8pPr>
            <a:lvl9pPr marL="3657600" indent="0" algn="r" rtl="1">
              <a:buNone/>
              <a:defRPr sz="2000"/>
            </a:lvl9pPr>
          </a:lstStyle>
          <a:p>
            <a:pPr rtl="1"/>
            <a:r>
              <a:rPr lang="he-IL" noProof="0" dirty="0"/>
              <a:t>לחץ על הסמל כדי להוסיף תמונה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381000" y="4960138"/>
            <a:ext cx="3200400" cy="1463040"/>
          </a:xfrm>
        </p:spPr>
        <p:txBody>
          <a:bodyPr lIns="91440" rIns="91440" rtlCol="1" anchor="ctr">
            <a:normAutofit/>
          </a:bodyPr>
          <a:lstStyle>
            <a:lvl1pPr marL="0" indent="0" algn="r" rtl="1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9013728" y="6470704"/>
            <a:ext cx="2154143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D00436D3-41D8-4B1B-9EF5-7B0E471CF269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1447609" y="6470704"/>
            <a:ext cx="5901459" cy="274320"/>
          </a:xfrm>
        </p:spPr>
        <p:txBody>
          <a:bodyPr rtlCol="1"/>
          <a:lstStyle>
            <a:lvl1pPr algn="l" rtl="1">
              <a:defRPr/>
            </a:lvl1pPr>
          </a:lstStyle>
          <a:p>
            <a:endParaRPr lang="he-IL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381000" y="6470704"/>
            <a:ext cx="973667" cy="27432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867E5644-1E61-4311-A31E-84CB9C7AA8A9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cxnSp>
        <p:nvCxnSpPr>
          <p:cNvPr id="8" name="מחבר ישר 7"/>
          <p:cNvCxnSpPr>
            <a:cxnSpLocks/>
          </p:cNvCxnSpPr>
          <p:nvPr/>
        </p:nvCxnSpPr>
        <p:spPr>
          <a:xfrm flipH="1" flipV="1">
            <a:off x="3805157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 flipH="1">
            <a:off x="1447800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rtl="1"/>
            <a:r>
              <a:rPr lang="he-IL" noProof="0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1447799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1">
            <a:normAutofit/>
          </a:bodyPr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 flipH="1">
            <a:off x="9013728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990EB88-C329-494B-8B0B-4F4C516259E7}" type="datetime1">
              <a:rPr lang="he-IL" noProof="0" smtClean="0"/>
              <a:t>ג'/אלול/תשפ"א</a:t>
            </a:fld>
            <a:endParaRPr lang="he-IL" noProof="0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 flipH="1">
            <a:off x="1447609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 flipH="1">
            <a:off x="381000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FAB73BC-B049-4115-A692-8D63A059BFB8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cxnSp>
        <p:nvCxnSpPr>
          <p:cNvPr id="7" name="מחבר ישר 6"/>
          <p:cNvCxnSpPr>
            <a:cxnSpLocks/>
          </p:cNvCxnSpPr>
          <p:nvPr/>
        </p:nvCxnSpPr>
        <p:spPr>
          <a:xfrm flipH="1" flipV="1">
            <a:off x="11430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r" defTabSz="914400" rtl="1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91440" indent="-91440" algn="r" defTabSz="914400" rtl="1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265176" indent="-13716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448056" indent="-13716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594360" indent="-13716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777240" indent="-13716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914400" indent="-13716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jp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jp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מלבן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21" name="מלבן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381000" y="3429000"/>
            <a:ext cx="7501651" cy="1090938"/>
          </a:xfrm>
        </p:spPr>
        <p:txBody>
          <a:bodyPr rtlCol="1" anchor="b">
            <a:no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</a:rPr>
              <a:t>MOBILEY PROJECT</a:t>
            </a:r>
            <a:endParaRPr lang="he-IL" sz="5400" dirty="0">
              <a:solidFill>
                <a:schemeClr val="bg1"/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381001" y="4779313"/>
            <a:ext cx="7501650" cy="514816"/>
          </a:xfrm>
        </p:spPr>
        <p:txBody>
          <a:bodyPr rtlCol="1" anchor="t">
            <a:normAutofit fontScale="92500" lnSpcReduction="10000"/>
          </a:bodyPr>
          <a:lstStyle/>
          <a:p>
            <a:pPr algn="r" rtl="1"/>
            <a:r>
              <a:rPr lang="en-US" sz="32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 1</a:t>
            </a:r>
            <a:endParaRPr lang="he-IL" sz="3200" dirty="0">
              <a:solidFill>
                <a:srgbClr val="FFFF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3" name="מחבר ישר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ChangeAspect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50152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" name="תמונה 8">
            <a:extLst>
              <a:ext uri="{FF2B5EF4-FFF2-40B4-BE49-F238E27FC236}">
                <a16:creationId xmlns:a16="http://schemas.microsoft.com/office/drawing/2014/main" id="{B8055363-6F36-4853-A7DF-BF7CAB50B3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01" b="89851" l="8802" r="89899">
                        <a14:foregroundMark x1="35642" y1="71782" x2="48629" y2="55941"/>
                        <a14:foregroundMark x1="34055" y1="72277" x2="13853" y2="56683"/>
                        <a14:foregroundMark x1="13853" y1="56683" x2="19769" y2="58663"/>
                        <a14:foregroundMark x1="18182" y1="64109" x2="19769" y2="71782"/>
                        <a14:foregroundMark x1="15440" y1="61386" x2="10678" y2="62871"/>
                        <a14:foregroundMark x1="21789" y1="62129" x2="8802" y2="62129"/>
                        <a14:foregroundMark x1="17893" y1="58168" x2="10678" y2="58168"/>
                        <a14:foregroundMark x1="10678" y1="61386" x2="22655" y2="56683"/>
                        <a14:foregroundMark x1="25397" y1="53960" x2="10678" y2="54703"/>
                        <a14:foregroundMark x1="21789" y1="54703" x2="31313" y2="65594"/>
                        <a14:foregroundMark x1="36364" y1="71782" x2="27128" y2="38119"/>
                        <a14:foregroundMark x1="27128" y1="38119" x2="22222" y2="51980"/>
                        <a14:foregroundMark x1="18182" y1="64851" x2="21356" y2="74257"/>
                        <a14:foregroundMark x1="18615" y1="73020" x2="20635" y2="64851"/>
                        <a14:foregroundMark x1="22222" y1="74257" x2="18615" y2="62129"/>
                        <a14:foregroundMark x1="35209" y1="36386" x2="31313" y2="36386"/>
                        <a14:foregroundMark x1="32035" y1="37624" x2="27273" y2="37624"/>
                        <a14:foregroundMark x1="31746" y1="36386" x2="25397" y2="363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33780" y="5490106"/>
            <a:ext cx="2223100" cy="1296006"/>
          </a:xfrm>
          <a:prstGeom prst="rect">
            <a:avLst/>
          </a:prstGeom>
        </p:spPr>
      </p:pic>
      <p:pic>
        <p:nvPicPr>
          <p:cNvPr id="10" name="Picture 4" descr="אודות מובילאיי מובילה עולמית בטכנולוגיות בטיחות לכלי רכב ובפיתוח הרכב  האוטונומי">
            <a:extLst>
              <a:ext uri="{FF2B5EF4-FFF2-40B4-BE49-F238E27FC236}">
                <a16:creationId xmlns:a16="http://schemas.microsoft.com/office/drawing/2014/main" id="{7F079C10-158E-401A-B9F5-E9C0ED799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54" l="0" r="93000">
                        <a14:foregroundMark x1="60667" y1="7937" x2="45000" y2="8995"/>
                        <a14:foregroundMark x1="33000" y1="25926" x2="33667" y2="35979"/>
                        <a14:foregroundMark x1="34000" y1="6878" x2="34000" y2="3704"/>
                        <a14:foregroundMark x1="61000" y1="2116" x2="47667" y2="1587"/>
                        <a14:foregroundMark x1="85333" y1="68783" x2="93000" y2="76720"/>
                        <a14:foregroundMark x1="82333" y1="61376" x2="75333" y2="84127"/>
                        <a14:foregroundMark x1="70333" y1="67196" x2="60000" y2="67196"/>
                        <a14:foregroundMark x1="55333" y1="53968" x2="58000" y2="77778"/>
                        <a14:foregroundMark x1="50000" y1="53968" x2="50000" y2="76190"/>
                        <a14:foregroundMark x1="35333" y1="50794" x2="35667" y2="75132"/>
                        <a14:foregroundMark x1="35333" y1="49735" x2="35333" y2="61905"/>
                        <a14:foregroundMark x1="35333" y1="61905" x2="34667" y2="82011"/>
                        <a14:foregroundMark x1="29000" y1="61905" x2="27000" y2="76720"/>
                        <a14:foregroundMark x1="4000" y1="63492" x2="11333" y2="68783"/>
                        <a14:foregroundMark x1="0" y1="61376" x2="667" y2="73545"/>
                        <a14:foregroundMark x1="16000" y1="95767" x2="74333" y2="91005"/>
                        <a14:foregroundMark x1="74333" y1="91005" x2="82333" y2="91005"/>
                        <a14:foregroundMark x1="81333" y1="96825" x2="16000" y2="96825"/>
                        <a14:foregroundMark x1="44333" y1="88360" x2="15667" y2="94180"/>
                        <a14:foregroundMark x1="15667" y1="94180" x2="15667" y2="97354"/>
                        <a14:foregroundMark x1="69333" y1="37566" x2="72333" y2="375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7605" y="5665217"/>
            <a:ext cx="1700999" cy="1071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290C0F79-3D6E-4BF9-9D46-FE729F8678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43" b="89773" l="8514" r="89855">
                        <a14:foregroundMark x1="88406" y1="31250" x2="85326" y2="45170"/>
                        <a14:foregroundMark x1="82971" y1="33239" x2="84058" y2="76136"/>
                        <a14:foregroundMark x1="77355" y1="11932" x2="78261" y2="48295"/>
                        <a14:foregroundMark x1="78261" y1="48295" x2="70652" y2="35227"/>
                        <a14:foregroundMark x1="65217" y1="47727" x2="60870" y2="47727"/>
                        <a14:foregroundMark x1="54529" y1="37216" x2="54529" y2="61648"/>
                        <a14:foregroundMark x1="41486" y1="42330" x2="46558" y2="66193"/>
                        <a14:foregroundMark x1="25362" y1="50284" x2="24638" y2="61648"/>
                        <a14:foregroundMark x1="14493" y1="49716" x2="8514" y2="65057"/>
                        <a14:foregroundMark x1="75725" y1="69602" x2="71558" y2="71023"/>
                        <a14:foregroundMark x1="69022" y1="74148" x2="67210" y2="80966"/>
                        <a14:foregroundMark x1="60507" y1="72159" x2="60507" y2="80966"/>
                        <a14:foregroundMark x1="56703" y1="76136" x2="57065" y2="85511"/>
                        <a14:foregroundMark x1="47826" y1="81534" x2="47464" y2="83523"/>
                        <a14:foregroundMark x1="48188" y1="80966" x2="48188" y2="82102"/>
                        <a14:foregroundMark x1="38949" y1="79545" x2="42391" y2="84091"/>
                        <a14:foregroundMark x1="31341" y1="80114" x2="32609" y2="86932"/>
                        <a14:foregroundMark x1="25906" y1="81534" x2="21739" y2="8153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9854" y="5520993"/>
            <a:ext cx="2082080" cy="132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633047" y="549275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/>
              <a:t>Improvement for the second idea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0DCCE-A8D1-42DF-A962-8B0E1DC72849}"/>
              </a:ext>
            </a:extLst>
          </p:cNvPr>
          <p:cNvSpPr txBox="1"/>
          <p:nvPr/>
        </p:nvSpPr>
        <p:spPr>
          <a:xfrm>
            <a:off x="633046" y="2090839"/>
            <a:ext cx="6013937" cy="31700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/>
              <a:t>High pass circle kernel big:</a:t>
            </a:r>
          </a:p>
          <a:p>
            <a:pPr algn="ctr"/>
            <a:r>
              <a:rPr lang="en-US" sz="4000" dirty="0"/>
              <a:t>Size 11x11</a:t>
            </a:r>
            <a:endParaRPr lang="en-US" sz="2400" dirty="0"/>
          </a:p>
          <a:p>
            <a:pPr algn="ctr"/>
            <a:r>
              <a:rPr lang="en-US" sz="4000" dirty="0"/>
              <a:t>High pass circle kernel small:</a:t>
            </a:r>
          </a:p>
          <a:p>
            <a:pPr algn="ctr"/>
            <a:r>
              <a:rPr lang="en-US" sz="4000" dirty="0"/>
              <a:t>Size 25x27</a:t>
            </a:r>
            <a:endParaRPr lang="he-IL" sz="4000" dirty="0"/>
          </a:p>
          <a:p>
            <a:pPr algn="ctr"/>
            <a:endParaRPr lang="he-IL" sz="4000" dirty="0"/>
          </a:p>
        </p:txBody>
      </p:sp>
      <p:cxnSp>
        <p:nvCxnSpPr>
          <p:cNvPr id="16" name="מחבר חץ ישר 15">
            <a:extLst>
              <a:ext uri="{FF2B5EF4-FFF2-40B4-BE49-F238E27FC236}">
                <a16:creationId xmlns:a16="http://schemas.microsoft.com/office/drawing/2014/main" id="{F61BEEAA-2630-4032-BF9E-64155CF684B9}"/>
              </a:ext>
            </a:extLst>
          </p:cNvPr>
          <p:cNvCxnSpPr/>
          <p:nvPr/>
        </p:nvCxnSpPr>
        <p:spPr>
          <a:xfrm>
            <a:off x="8475784" y="2476130"/>
            <a:ext cx="70338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תמונה 5">
            <a:extLst>
              <a:ext uri="{FF2B5EF4-FFF2-40B4-BE49-F238E27FC236}">
                <a16:creationId xmlns:a16="http://schemas.microsoft.com/office/drawing/2014/main" id="{B2CF7ACF-637E-4C78-A7F6-835227234D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6305" y="2380871"/>
            <a:ext cx="198137" cy="190517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0C7391AA-ABFE-499D-8B6C-4F0E30F18C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8639" y="1933387"/>
            <a:ext cx="1128902" cy="1085486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D71323BF-362F-461A-B80F-D004F1947B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1388" y="3721193"/>
            <a:ext cx="76207" cy="83827"/>
          </a:xfrm>
          <a:prstGeom prst="rect">
            <a:avLst/>
          </a:prstGeom>
        </p:spPr>
      </p:pic>
      <p:cxnSp>
        <p:nvCxnSpPr>
          <p:cNvPr id="15" name="מחבר חץ ישר 14">
            <a:extLst>
              <a:ext uri="{FF2B5EF4-FFF2-40B4-BE49-F238E27FC236}">
                <a16:creationId xmlns:a16="http://schemas.microsoft.com/office/drawing/2014/main" id="{31E41D41-7770-4171-AD0D-7F8D978DA101}"/>
              </a:ext>
            </a:extLst>
          </p:cNvPr>
          <p:cNvCxnSpPr/>
          <p:nvPr/>
        </p:nvCxnSpPr>
        <p:spPr>
          <a:xfrm>
            <a:off x="8475783" y="3763106"/>
            <a:ext cx="70338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תמונה 17">
            <a:extLst>
              <a:ext uri="{FF2B5EF4-FFF2-40B4-BE49-F238E27FC236}">
                <a16:creationId xmlns:a16="http://schemas.microsoft.com/office/drawing/2014/main" id="{C4B900FA-D493-47B0-9761-65DEDD9974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0889" y="3294303"/>
            <a:ext cx="1020445" cy="112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54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596401" y="530000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/>
              <a:t>More kernels by the way…</a:t>
            </a:r>
          </a:p>
        </p:txBody>
      </p:sp>
      <p:pic>
        <p:nvPicPr>
          <p:cNvPr id="21" name="תמונה 20">
            <a:extLst>
              <a:ext uri="{FF2B5EF4-FFF2-40B4-BE49-F238E27FC236}">
                <a16:creationId xmlns:a16="http://schemas.microsoft.com/office/drawing/2014/main" id="{B3D3961F-8405-49FC-B638-8981D1AA4F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5335" y="2242279"/>
            <a:ext cx="1163808" cy="1330066"/>
          </a:xfrm>
          <a:prstGeom prst="rect">
            <a:avLst/>
          </a:prstGeom>
        </p:spPr>
      </p:pic>
      <p:pic>
        <p:nvPicPr>
          <p:cNvPr id="23" name="תמונה 22">
            <a:extLst>
              <a:ext uri="{FF2B5EF4-FFF2-40B4-BE49-F238E27FC236}">
                <a16:creationId xmlns:a16="http://schemas.microsoft.com/office/drawing/2014/main" id="{FA502325-7B4A-4A0C-8FC4-55BAA3FD52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8630" y="2349259"/>
            <a:ext cx="1163807" cy="1119049"/>
          </a:xfrm>
          <a:prstGeom prst="rect">
            <a:avLst/>
          </a:prstGeom>
        </p:spPr>
      </p:pic>
      <p:pic>
        <p:nvPicPr>
          <p:cNvPr id="27" name="תמונה 26">
            <a:extLst>
              <a:ext uri="{FF2B5EF4-FFF2-40B4-BE49-F238E27FC236}">
                <a16:creationId xmlns:a16="http://schemas.microsoft.com/office/drawing/2014/main" id="{E31BAE04-BD82-4519-AA89-806A812426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1925" y="2349259"/>
            <a:ext cx="1119049" cy="1119049"/>
          </a:xfrm>
          <a:prstGeom prst="rect">
            <a:avLst/>
          </a:prstGeom>
        </p:spPr>
      </p:pic>
      <p:pic>
        <p:nvPicPr>
          <p:cNvPr id="29" name="תמונה 28">
            <a:extLst>
              <a:ext uri="{FF2B5EF4-FFF2-40B4-BE49-F238E27FC236}">
                <a16:creationId xmlns:a16="http://schemas.microsoft.com/office/drawing/2014/main" id="{788EBDE8-6B41-4790-BE74-565A17EE0D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33668" y="4336315"/>
            <a:ext cx="1378938" cy="1327866"/>
          </a:xfrm>
          <a:prstGeom prst="rect">
            <a:avLst/>
          </a:prstGeom>
        </p:spPr>
      </p:pic>
      <p:pic>
        <p:nvPicPr>
          <p:cNvPr id="31" name="תמונה 30">
            <a:extLst>
              <a:ext uri="{FF2B5EF4-FFF2-40B4-BE49-F238E27FC236}">
                <a16:creationId xmlns:a16="http://schemas.microsoft.com/office/drawing/2014/main" id="{840DE8F4-D94E-4577-86F7-802100530D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34981" y="4336315"/>
            <a:ext cx="1333223" cy="133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669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596401" y="530000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1080531" y="3044278"/>
            <a:ext cx="1003091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/>
              <a:t>Find max points</a:t>
            </a:r>
          </a:p>
        </p:txBody>
      </p:sp>
    </p:spTree>
    <p:extLst>
      <p:ext uri="{BB962C8B-B14F-4D97-AF65-F5344CB8AC3E}">
        <p14:creationId xmlns:p14="http://schemas.microsoft.com/office/powerpoint/2010/main" val="1843209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596401" y="530000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1080531" y="1982449"/>
            <a:ext cx="10030915" cy="14465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/>
              <a:t>Sort the points found by the filter into red and green colors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89D56B2C-269B-4A34-B8BD-69F89AA4C5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138" y="3428999"/>
            <a:ext cx="3723255" cy="279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421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596401" y="530000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1214445" y="2805744"/>
            <a:ext cx="10030915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Runnig</a:t>
            </a:r>
            <a:r>
              <a:rPr lang="en-US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example</a:t>
            </a:r>
          </a:p>
        </p:txBody>
      </p:sp>
    </p:spTree>
    <p:extLst>
      <p:ext uri="{BB962C8B-B14F-4D97-AF65-F5344CB8AC3E}">
        <p14:creationId xmlns:p14="http://schemas.microsoft.com/office/powerpoint/2010/main" val="1847814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596401" y="530000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 err="1"/>
              <a:t>Runnig</a:t>
            </a:r>
            <a:r>
              <a:rPr lang="en-US" sz="4400" b="1" dirty="0"/>
              <a:t> example</a:t>
            </a:r>
          </a:p>
        </p:txBody>
      </p:sp>
      <p:pic>
        <p:nvPicPr>
          <p:cNvPr id="5" name="תמונה 4" descr="תמונה שמכילה טקסט, כביש, חוץ, רחוב&#10;&#10;התיאור נוצר באופן אוטומטי">
            <a:extLst>
              <a:ext uri="{FF2B5EF4-FFF2-40B4-BE49-F238E27FC236}">
                <a16:creationId xmlns:a16="http://schemas.microsoft.com/office/drawing/2014/main" id="{00466214-6B0E-4B91-8548-F40F8C972A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036" y="1597982"/>
            <a:ext cx="10393978" cy="484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728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596401" y="530000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 err="1"/>
              <a:t>Runnig</a:t>
            </a:r>
            <a:r>
              <a:rPr lang="en-US" sz="4400" b="1" dirty="0"/>
              <a:t> example</a:t>
            </a:r>
          </a:p>
        </p:txBody>
      </p:sp>
      <p:pic>
        <p:nvPicPr>
          <p:cNvPr id="8" name="תמונה 7" descr="תמונה שמכילה טקסט, כביש, דרך, עץ&#10;&#10;התיאור נוצר באופן אוטומטי">
            <a:extLst>
              <a:ext uri="{FF2B5EF4-FFF2-40B4-BE49-F238E27FC236}">
                <a16:creationId xmlns:a16="http://schemas.microsoft.com/office/drawing/2014/main" id="{237577C2-E8A0-440A-9E71-816289A0D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9802" y="1467460"/>
            <a:ext cx="9252373" cy="512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89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596401" y="530000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 err="1"/>
              <a:t>Runnig</a:t>
            </a:r>
            <a:r>
              <a:rPr lang="en-US" sz="4400" b="1" dirty="0"/>
              <a:t> example</a:t>
            </a:r>
          </a:p>
        </p:txBody>
      </p:sp>
      <p:pic>
        <p:nvPicPr>
          <p:cNvPr id="5" name="תמונה 4" descr="תמונה שמכילה טקסט, כביש, חוץ, רחוב&#10;&#10;התיאור נוצר באופן אוטומטי">
            <a:extLst>
              <a:ext uri="{FF2B5EF4-FFF2-40B4-BE49-F238E27FC236}">
                <a16:creationId xmlns:a16="http://schemas.microsoft.com/office/drawing/2014/main" id="{8E1F8DB1-E48F-49F8-8B29-5594A845F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802" y="1437191"/>
            <a:ext cx="9465307" cy="471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89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596401" y="530000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 err="1"/>
              <a:t>Runnig</a:t>
            </a:r>
            <a:r>
              <a:rPr lang="en-US" sz="4400" b="1" dirty="0"/>
              <a:t> example</a:t>
            </a:r>
          </a:p>
        </p:txBody>
      </p:sp>
      <p:pic>
        <p:nvPicPr>
          <p:cNvPr id="6" name="תמונה 5" descr="תמונה שמכילה טקסט, תנועה, חוץ, אור&#10;&#10;התיאור נוצר באופן אוטומטי">
            <a:extLst>
              <a:ext uri="{FF2B5EF4-FFF2-40B4-BE49-F238E27FC236}">
                <a16:creationId xmlns:a16="http://schemas.microsoft.com/office/drawing/2014/main" id="{169E8773-38CC-4AA7-B002-C383002885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10" t="17330" r="9911" b="17014"/>
          <a:stretch/>
        </p:blipFill>
        <p:spPr>
          <a:xfrm>
            <a:off x="2191505" y="1437191"/>
            <a:ext cx="7469732" cy="476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584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596401" y="530000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 err="1"/>
              <a:t>Runnig</a:t>
            </a:r>
            <a:r>
              <a:rPr lang="en-US" sz="4400" b="1" dirty="0"/>
              <a:t> example</a:t>
            </a:r>
          </a:p>
        </p:txBody>
      </p:sp>
      <p:pic>
        <p:nvPicPr>
          <p:cNvPr id="5" name="תמונה 4" descr="תמונה שמכילה טקסט, כביש, חוץ, רחוב&#10;&#10;התיאור נוצר באופן אוטומטי">
            <a:extLst>
              <a:ext uri="{FF2B5EF4-FFF2-40B4-BE49-F238E27FC236}">
                <a16:creationId xmlns:a16="http://schemas.microsoft.com/office/drawing/2014/main" id="{2114BB26-4993-4AC2-9DD7-733EEF3872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8966" b="43266"/>
          <a:stretch/>
        </p:blipFill>
        <p:spPr>
          <a:xfrm>
            <a:off x="2247079" y="1406810"/>
            <a:ext cx="7156753" cy="493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588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633047" y="549275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447800" y="585216"/>
            <a:ext cx="9720072" cy="1499616"/>
          </a:xfrm>
        </p:spPr>
        <p:txBody>
          <a:bodyPr rtlCol="1">
            <a:normAutofit/>
          </a:bodyPr>
          <a:lstStyle/>
          <a:p>
            <a:pPr algn="l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Presents:</a:t>
            </a:r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5" name="מציין מיקום תוכן 2" descr="מציין מיקום של גרפיקת SmartArt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0490373"/>
              </p:ext>
            </p:extLst>
          </p:nvPr>
        </p:nvGraphicFramePr>
        <p:xfrm>
          <a:off x="756138" y="2286000"/>
          <a:ext cx="10411924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596401" y="530000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 err="1"/>
              <a:t>Runnig</a:t>
            </a:r>
            <a:r>
              <a:rPr lang="en-US" sz="4400" b="1" dirty="0"/>
              <a:t> example</a:t>
            </a:r>
          </a:p>
        </p:txBody>
      </p:sp>
      <p:pic>
        <p:nvPicPr>
          <p:cNvPr id="6" name="תמונה 5" descr="תמונה שמכילה טקסט, חוץ, דרך, כביש&#10;&#10;התיאור נוצר באופן אוטומטי">
            <a:extLst>
              <a:ext uri="{FF2B5EF4-FFF2-40B4-BE49-F238E27FC236}">
                <a16:creationId xmlns:a16="http://schemas.microsoft.com/office/drawing/2014/main" id="{3A35150D-9B96-4491-988C-B0BF5B2327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6458" y="1469005"/>
            <a:ext cx="8950416" cy="447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369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633047" y="549275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/>
              <a:t>First idea</a:t>
            </a:r>
          </a:p>
          <a:p>
            <a:pPr algn="ctr"/>
            <a:r>
              <a:rPr lang="en-US" sz="4400" dirty="0"/>
              <a:t>Kernel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e-IL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0DCCE-A8D1-42DF-A962-8B0E1DC72849}"/>
              </a:ext>
            </a:extLst>
          </p:cNvPr>
          <p:cNvSpPr txBox="1"/>
          <p:nvPr/>
        </p:nvSpPr>
        <p:spPr>
          <a:xfrm>
            <a:off x="2915202" y="2097368"/>
            <a:ext cx="5820508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/>
              <a:t>Outline:</a:t>
            </a:r>
          </a:p>
          <a:p>
            <a:pPr algn="ctr"/>
            <a:endParaRPr lang="he-IL" sz="4000" dirty="0"/>
          </a:p>
        </p:txBody>
      </p:sp>
      <p:graphicFrame>
        <p:nvGraphicFramePr>
          <p:cNvPr id="9" name="טבלה 8">
            <a:extLst>
              <a:ext uri="{FF2B5EF4-FFF2-40B4-BE49-F238E27FC236}">
                <a16:creationId xmlns:a16="http://schemas.microsoft.com/office/drawing/2014/main" id="{9A7D2A4A-F58C-44EB-A5AE-9E840B1966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982543"/>
              </p:ext>
            </p:extLst>
          </p:nvPr>
        </p:nvGraphicFramePr>
        <p:xfrm>
          <a:off x="3172652" y="2759087"/>
          <a:ext cx="5305608" cy="3493599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1768536">
                  <a:extLst>
                    <a:ext uri="{9D8B030D-6E8A-4147-A177-3AD203B41FA5}">
                      <a16:colId xmlns:a16="http://schemas.microsoft.com/office/drawing/2014/main" val="3864043929"/>
                    </a:ext>
                  </a:extLst>
                </a:gridCol>
                <a:gridCol w="1768536">
                  <a:extLst>
                    <a:ext uri="{9D8B030D-6E8A-4147-A177-3AD203B41FA5}">
                      <a16:colId xmlns:a16="http://schemas.microsoft.com/office/drawing/2014/main" val="2455246124"/>
                    </a:ext>
                  </a:extLst>
                </a:gridCol>
                <a:gridCol w="1768536">
                  <a:extLst>
                    <a:ext uri="{9D8B030D-6E8A-4147-A177-3AD203B41FA5}">
                      <a16:colId xmlns:a16="http://schemas.microsoft.com/office/drawing/2014/main" val="903061281"/>
                    </a:ext>
                  </a:extLst>
                </a:gridCol>
              </a:tblGrid>
              <a:tr h="1164533">
                <a:tc>
                  <a:txBody>
                    <a:bodyPr/>
                    <a:lstStyle/>
                    <a:p>
                      <a:pPr algn="ctr" rtl="1"/>
                      <a:r>
                        <a:rPr lang="en-US" sz="3600" dirty="0"/>
                        <a:t>-1</a:t>
                      </a:r>
                      <a:endParaRPr lang="he-IL" sz="3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3600" dirty="0"/>
                        <a:t>-1</a:t>
                      </a:r>
                      <a:endParaRPr lang="he-IL" sz="3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3600" dirty="0"/>
                        <a:t>-1</a:t>
                      </a:r>
                      <a:endParaRPr lang="he-IL" sz="3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6638712"/>
                  </a:ext>
                </a:extLst>
              </a:tr>
              <a:tr h="1164533">
                <a:tc>
                  <a:txBody>
                    <a:bodyPr/>
                    <a:lstStyle/>
                    <a:p>
                      <a:pPr algn="ctr" rtl="1"/>
                      <a:r>
                        <a:rPr lang="en-US" sz="3600" dirty="0"/>
                        <a:t>-1</a:t>
                      </a:r>
                      <a:endParaRPr lang="he-IL" sz="3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3600" dirty="0"/>
                        <a:t>8</a:t>
                      </a:r>
                      <a:endParaRPr lang="he-IL" sz="3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3600" dirty="0"/>
                        <a:t>-1</a:t>
                      </a:r>
                      <a:endParaRPr lang="he-IL" sz="3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1920563"/>
                  </a:ext>
                </a:extLst>
              </a:tr>
              <a:tr h="1164533">
                <a:tc>
                  <a:txBody>
                    <a:bodyPr/>
                    <a:lstStyle/>
                    <a:p>
                      <a:pPr algn="ctr" rtl="1"/>
                      <a:r>
                        <a:rPr lang="en-US" sz="3600" dirty="0"/>
                        <a:t>-1</a:t>
                      </a:r>
                      <a:endParaRPr lang="he-IL" sz="3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3600" dirty="0"/>
                        <a:t>-1</a:t>
                      </a:r>
                      <a:endParaRPr lang="he-IL" sz="3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3600" dirty="0"/>
                        <a:t>-1</a:t>
                      </a:r>
                      <a:endParaRPr lang="he-IL" sz="3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9136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9515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633047" y="549275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/>
              <a:t>First idea</a:t>
            </a:r>
          </a:p>
          <a:p>
            <a:pPr algn="ctr"/>
            <a:r>
              <a:rPr lang="en-US" sz="4400" dirty="0"/>
              <a:t>Kernel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e-IL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0DCCE-A8D1-42DF-A962-8B0E1DC72849}"/>
              </a:ext>
            </a:extLst>
          </p:cNvPr>
          <p:cNvSpPr txBox="1"/>
          <p:nvPr/>
        </p:nvSpPr>
        <p:spPr>
          <a:xfrm>
            <a:off x="2915202" y="2097368"/>
            <a:ext cx="5820508" cy="31700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highlight>
                  <a:srgbClr val="808080"/>
                </a:highlight>
              </a:rPr>
              <a:t>Good:</a:t>
            </a:r>
          </a:p>
          <a:p>
            <a:pPr algn="ctr"/>
            <a:r>
              <a:rPr lang="en-US" sz="4000" dirty="0"/>
              <a:t>Find traffic lights,</a:t>
            </a:r>
          </a:p>
          <a:p>
            <a:pPr algn="ctr"/>
            <a:r>
              <a:rPr lang="en-US" sz="4000" dirty="0"/>
              <a:t>ignore the sky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highlight>
                  <a:srgbClr val="808080"/>
                </a:highlight>
              </a:rPr>
              <a:t>Problem:</a:t>
            </a:r>
          </a:p>
          <a:p>
            <a:pPr algn="ctr"/>
            <a:r>
              <a:rPr lang="en-US" sz="4000" dirty="0"/>
              <a:t>Didn’t cover enough…</a:t>
            </a:r>
            <a:endParaRPr lang="he-IL" sz="4000" dirty="0"/>
          </a:p>
        </p:txBody>
      </p:sp>
    </p:spTree>
    <p:extLst>
      <p:ext uri="{BB962C8B-B14F-4D97-AF65-F5344CB8AC3E}">
        <p14:creationId xmlns:p14="http://schemas.microsoft.com/office/powerpoint/2010/main" val="3062388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633047" y="549275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14465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/>
              <a:t>Second idea</a:t>
            </a:r>
          </a:p>
          <a:p>
            <a:pPr algn="ctr"/>
            <a:r>
              <a:rPr lang="en-US" sz="4400" dirty="0"/>
              <a:t>Kernel</a:t>
            </a:r>
            <a:endParaRPr lang="he-IL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0DCCE-A8D1-42DF-A962-8B0E1DC72849}"/>
              </a:ext>
            </a:extLst>
          </p:cNvPr>
          <p:cNvSpPr txBox="1"/>
          <p:nvPr/>
        </p:nvSpPr>
        <p:spPr>
          <a:xfrm>
            <a:off x="505007" y="2088748"/>
            <a:ext cx="4040618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/>
              <a:t>High pass:</a:t>
            </a:r>
          </a:p>
          <a:p>
            <a:pPr algn="ctr"/>
            <a:r>
              <a:rPr lang="en-US" sz="4000" dirty="0"/>
              <a:t>Size 35x35</a:t>
            </a:r>
            <a:endParaRPr lang="en-US" sz="2400" dirty="0"/>
          </a:p>
        </p:txBody>
      </p:sp>
      <p:graphicFrame>
        <p:nvGraphicFramePr>
          <p:cNvPr id="6" name="טבלה 5">
            <a:extLst>
              <a:ext uri="{FF2B5EF4-FFF2-40B4-BE49-F238E27FC236}">
                <a16:creationId xmlns:a16="http://schemas.microsoft.com/office/drawing/2014/main" id="{7171679A-6C17-481A-A15A-D9B19F0BDD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1728382"/>
              </p:ext>
            </p:extLst>
          </p:nvPr>
        </p:nvGraphicFramePr>
        <p:xfrm>
          <a:off x="4135124" y="2224455"/>
          <a:ext cx="7070120" cy="3789483"/>
        </p:xfrm>
        <a:graphic>
          <a:graphicData uri="http://schemas.openxmlformats.org/drawingml/2006/table">
            <a:tbl>
              <a:tblPr rtl="1">
                <a:tableStyleId>{5C22544A-7EE6-4342-B048-85BDC9FD1C3A}</a:tableStyleId>
              </a:tblPr>
              <a:tblGrid>
                <a:gridCol w="996586">
                  <a:extLst>
                    <a:ext uri="{9D8B030D-6E8A-4147-A177-3AD203B41FA5}">
                      <a16:colId xmlns:a16="http://schemas.microsoft.com/office/drawing/2014/main" val="4176664845"/>
                    </a:ext>
                  </a:extLst>
                </a:gridCol>
                <a:gridCol w="996586">
                  <a:extLst>
                    <a:ext uri="{9D8B030D-6E8A-4147-A177-3AD203B41FA5}">
                      <a16:colId xmlns:a16="http://schemas.microsoft.com/office/drawing/2014/main" val="1815452461"/>
                    </a:ext>
                  </a:extLst>
                </a:gridCol>
                <a:gridCol w="996586">
                  <a:extLst>
                    <a:ext uri="{9D8B030D-6E8A-4147-A177-3AD203B41FA5}">
                      <a16:colId xmlns:a16="http://schemas.microsoft.com/office/drawing/2014/main" val="2378131132"/>
                    </a:ext>
                  </a:extLst>
                </a:gridCol>
                <a:gridCol w="996586">
                  <a:extLst>
                    <a:ext uri="{9D8B030D-6E8A-4147-A177-3AD203B41FA5}">
                      <a16:colId xmlns:a16="http://schemas.microsoft.com/office/drawing/2014/main" val="3310108951"/>
                    </a:ext>
                  </a:extLst>
                </a:gridCol>
                <a:gridCol w="996586">
                  <a:extLst>
                    <a:ext uri="{9D8B030D-6E8A-4147-A177-3AD203B41FA5}">
                      <a16:colId xmlns:a16="http://schemas.microsoft.com/office/drawing/2014/main" val="2248667158"/>
                    </a:ext>
                  </a:extLst>
                </a:gridCol>
                <a:gridCol w="1052996">
                  <a:extLst>
                    <a:ext uri="{9D8B030D-6E8A-4147-A177-3AD203B41FA5}">
                      <a16:colId xmlns:a16="http://schemas.microsoft.com/office/drawing/2014/main" val="376515813"/>
                    </a:ext>
                  </a:extLst>
                </a:gridCol>
                <a:gridCol w="1034194">
                  <a:extLst>
                    <a:ext uri="{9D8B030D-6E8A-4147-A177-3AD203B41FA5}">
                      <a16:colId xmlns:a16="http://schemas.microsoft.com/office/drawing/2014/main" val="2018468103"/>
                    </a:ext>
                  </a:extLst>
                </a:gridCol>
              </a:tblGrid>
              <a:tr h="522433"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48367975"/>
                  </a:ext>
                </a:extLst>
              </a:tr>
              <a:tr h="419419"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23153357"/>
                  </a:ext>
                </a:extLst>
              </a:tr>
              <a:tr h="441493"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05504140"/>
                  </a:ext>
                </a:extLst>
              </a:tr>
              <a:tr h="441493"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52949168"/>
                  </a:ext>
                </a:extLst>
              </a:tr>
              <a:tr h="448852"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400" b="1" u="none" strike="noStrike" dirty="0">
                          <a:effectLst/>
                        </a:rPr>
                        <a:t>1224/1225</a:t>
                      </a:r>
                      <a:endParaRPr lang="he-IL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77522228"/>
                  </a:ext>
                </a:extLst>
              </a:tr>
              <a:tr h="463568"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12453941"/>
                  </a:ext>
                </a:extLst>
              </a:tr>
              <a:tr h="551866"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-1/1225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56220690"/>
                  </a:ext>
                </a:extLst>
              </a:tr>
              <a:tr h="500359"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e-IL" sz="1100" u="none" strike="noStrike" dirty="0">
                          <a:effectLst/>
                        </a:rPr>
                        <a:t>…</a:t>
                      </a:r>
                      <a:endParaRPr lang="he-IL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04268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9070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633047" y="549275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/>
              <a:t>Second idea</a:t>
            </a:r>
          </a:p>
          <a:p>
            <a:pPr algn="ctr"/>
            <a:r>
              <a:rPr lang="en-US" sz="4400" dirty="0"/>
              <a:t>Kernel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e-IL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0DCCE-A8D1-42DF-A962-8B0E1DC72849}"/>
              </a:ext>
            </a:extLst>
          </p:cNvPr>
          <p:cNvSpPr txBox="1"/>
          <p:nvPr/>
        </p:nvSpPr>
        <p:spPr>
          <a:xfrm>
            <a:off x="2915202" y="2097368"/>
            <a:ext cx="5820508" cy="25545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highlight>
                  <a:srgbClr val="808080"/>
                </a:highlight>
              </a:rPr>
              <a:t>Good:</a:t>
            </a:r>
          </a:p>
          <a:p>
            <a:pPr algn="ctr"/>
            <a:r>
              <a:rPr lang="en-US" sz="4000" dirty="0"/>
              <a:t>Find traffic lights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highlight>
                  <a:srgbClr val="808080"/>
                </a:highlight>
              </a:rPr>
              <a:t>Problem:</a:t>
            </a:r>
          </a:p>
          <a:p>
            <a:pPr algn="ctr"/>
            <a:r>
              <a:rPr lang="en-US" sz="4000" dirty="0"/>
              <a:t>Identified a lot of junk …</a:t>
            </a:r>
            <a:endParaRPr lang="he-IL" sz="4000" dirty="0"/>
          </a:p>
        </p:txBody>
      </p:sp>
    </p:spTree>
    <p:extLst>
      <p:ext uri="{BB962C8B-B14F-4D97-AF65-F5344CB8AC3E}">
        <p14:creationId xmlns:p14="http://schemas.microsoft.com/office/powerpoint/2010/main" val="3727481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633047" y="549275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/>
              <a:t>Improvement for the second idea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0DCCE-A8D1-42DF-A962-8B0E1DC72849}"/>
              </a:ext>
            </a:extLst>
          </p:cNvPr>
          <p:cNvSpPr txBox="1"/>
          <p:nvPr/>
        </p:nvSpPr>
        <p:spPr>
          <a:xfrm>
            <a:off x="505007" y="2088748"/>
            <a:ext cx="4040618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/>
              <a:t>High pass circle:</a:t>
            </a:r>
          </a:p>
          <a:p>
            <a:pPr algn="ctr"/>
            <a:r>
              <a:rPr lang="en-US" sz="4000" dirty="0"/>
              <a:t>Size 27x27</a:t>
            </a:r>
            <a:endParaRPr lang="en-US" sz="2400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C3F6BC30-864B-45EF-BA36-9DB30BAD43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0939" y="3208520"/>
            <a:ext cx="205758" cy="205758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3E8D78A4-0A88-4878-89D7-733FF76A2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6377" y="2462858"/>
            <a:ext cx="1710655" cy="1710655"/>
          </a:xfrm>
          <a:prstGeom prst="rect">
            <a:avLst/>
          </a:prstGeom>
        </p:spPr>
      </p:pic>
      <p:cxnSp>
        <p:nvCxnSpPr>
          <p:cNvPr id="16" name="מחבר חץ ישר 15">
            <a:extLst>
              <a:ext uri="{FF2B5EF4-FFF2-40B4-BE49-F238E27FC236}">
                <a16:creationId xmlns:a16="http://schemas.microsoft.com/office/drawing/2014/main" id="{F61BEEAA-2630-4032-BF9E-64155CF684B9}"/>
              </a:ext>
            </a:extLst>
          </p:cNvPr>
          <p:cNvCxnSpPr/>
          <p:nvPr/>
        </p:nvCxnSpPr>
        <p:spPr>
          <a:xfrm>
            <a:off x="6585438" y="3311399"/>
            <a:ext cx="70338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F46054-FDFF-406E-9522-A98F8E6513FA}"/>
              </a:ext>
            </a:extLst>
          </p:cNvPr>
          <p:cNvSpPr txBox="1"/>
          <p:nvPr/>
        </p:nvSpPr>
        <p:spPr>
          <a:xfrm>
            <a:off x="1162508" y="4304583"/>
            <a:ext cx="7418784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Problem: </a:t>
            </a:r>
            <a:r>
              <a:rPr lang="en-US" sz="4000" dirty="0"/>
              <a:t>does not complete to 0</a:t>
            </a:r>
            <a:endParaRPr lang="en-US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2570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633047" y="549275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14465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/>
              <a:t>Improvement for the second idea</a:t>
            </a:r>
          </a:p>
          <a:p>
            <a:pPr algn="ctr"/>
            <a:r>
              <a:rPr lang="en-US" sz="4400" b="1" dirty="0">
                <a:highlight>
                  <a:srgbClr val="C0C0C0"/>
                </a:highlight>
              </a:rPr>
              <a:t>Normalize the picture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0DCCE-A8D1-42DF-A962-8B0E1DC72849}"/>
              </a:ext>
            </a:extLst>
          </p:cNvPr>
          <p:cNvSpPr txBox="1"/>
          <p:nvPr/>
        </p:nvSpPr>
        <p:spPr>
          <a:xfrm>
            <a:off x="1336431" y="2206869"/>
            <a:ext cx="9724292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3600" dirty="0"/>
              <a:t>Increase 100 from all in order the black will be negative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3600" dirty="0"/>
              <a:t>Increase the average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3600" dirty="0"/>
              <a:t>Divide by the max</a:t>
            </a:r>
          </a:p>
        </p:txBody>
      </p:sp>
    </p:spTree>
    <p:extLst>
      <p:ext uri="{BB962C8B-B14F-4D97-AF65-F5344CB8AC3E}">
        <p14:creationId xmlns:p14="http://schemas.microsoft.com/office/powerpoint/2010/main" val="3969914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DF434A7D-70F6-47C4-839B-BE08211A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 flipH="1">
            <a:off x="0" y="975"/>
            <a:ext cx="12191980" cy="685800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63ADFFD3-50AA-4920-9CDB-21402C487A54}"/>
              </a:ext>
            </a:extLst>
          </p:cNvPr>
          <p:cNvSpPr/>
          <p:nvPr/>
        </p:nvSpPr>
        <p:spPr>
          <a:xfrm>
            <a:off x="633047" y="549275"/>
            <a:ext cx="10999177" cy="5797999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6B7B2-228D-48F2-9AAD-D9690DACDC41}"/>
              </a:ext>
            </a:extLst>
          </p:cNvPr>
          <p:cNvSpPr txBox="1"/>
          <p:nvPr/>
        </p:nvSpPr>
        <p:spPr>
          <a:xfrm>
            <a:off x="809999" y="598875"/>
            <a:ext cx="10030915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/>
              <a:t>Second idea</a:t>
            </a:r>
          </a:p>
          <a:p>
            <a:pPr algn="ctr"/>
            <a:r>
              <a:rPr lang="en-US" sz="4400" dirty="0"/>
              <a:t>Kernel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e-IL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0DCCE-A8D1-42DF-A962-8B0E1DC72849}"/>
              </a:ext>
            </a:extLst>
          </p:cNvPr>
          <p:cNvSpPr txBox="1"/>
          <p:nvPr/>
        </p:nvSpPr>
        <p:spPr>
          <a:xfrm>
            <a:off x="2915202" y="2097368"/>
            <a:ext cx="5820508" cy="31700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highlight>
                  <a:srgbClr val="808080"/>
                </a:highlight>
              </a:rPr>
              <a:t>Problem:</a:t>
            </a:r>
          </a:p>
          <a:p>
            <a:pPr algn="ctr"/>
            <a:r>
              <a:rPr lang="en-US" sz="4000" dirty="0"/>
              <a:t>Didn’t identify the small traffic lights</a:t>
            </a:r>
            <a:endParaRPr lang="he-IL" sz="4000" dirty="0"/>
          </a:p>
          <a:p>
            <a:pPr algn="ctr"/>
            <a:r>
              <a:rPr lang="en-US" sz="4000" dirty="0">
                <a:solidFill>
                  <a:schemeClr val="bg1"/>
                </a:solidFill>
                <a:highlight>
                  <a:srgbClr val="808080"/>
                </a:highlight>
              </a:rPr>
              <a:t>Solution:</a:t>
            </a:r>
          </a:p>
          <a:p>
            <a:pPr algn="ctr"/>
            <a:r>
              <a:rPr lang="en-US" sz="4000" dirty="0"/>
              <a:t>2 kernels</a:t>
            </a:r>
            <a:endParaRPr lang="he-IL" sz="4000" dirty="0"/>
          </a:p>
        </p:txBody>
      </p:sp>
    </p:spTree>
    <p:extLst>
      <p:ext uri="{BB962C8B-B14F-4D97-AF65-F5344CB8AC3E}">
        <p14:creationId xmlns:p14="http://schemas.microsoft.com/office/powerpoint/2010/main" val="18411259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אינטגרל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267_TF22378848.potx" id="{B0A60017-85C0-467A-8B71-78DB18FF92E3}" vid="{74B32BAA-32CA-4AA6-BB36-5EE51601DE2E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עיצוב כולל</Template>
  <TotalTime>0</TotalTime>
  <Words>302</Words>
  <Application>Microsoft Office PowerPoint</Application>
  <PresentationFormat>מסך רחב</PresentationFormat>
  <Paragraphs>146</Paragraphs>
  <Slides>20</Slides>
  <Notes>20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20</vt:i4>
      </vt:variant>
    </vt:vector>
  </HeadingPairs>
  <TitlesOfParts>
    <vt:vector size="27" baseType="lpstr">
      <vt:lpstr>Arial</vt:lpstr>
      <vt:lpstr>Century Gothic</vt:lpstr>
      <vt:lpstr>Levenim MT</vt:lpstr>
      <vt:lpstr>Tahoma</vt:lpstr>
      <vt:lpstr>Tw Cen MT</vt:lpstr>
      <vt:lpstr>Wingdings 3</vt:lpstr>
      <vt:lpstr>אינטגרל</vt:lpstr>
      <vt:lpstr>MOBILEY PROJECT</vt:lpstr>
      <vt:lpstr>Presents: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2021-08-10T08:34:22Z</dcterms:created>
  <dcterms:modified xsi:type="dcterms:W3CDTF">2021-08-11T11:03:26Z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